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30"/>
  </p:notesMasterIdLst>
  <p:sldIdLst>
    <p:sldId id="275" r:id="rId4"/>
    <p:sldId id="257" r:id="rId5"/>
    <p:sldId id="276" r:id="rId6"/>
    <p:sldId id="287" r:id="rId7"/>
    <p:sldId id="259" r:id="rId8"/>
    <p:sldId id="261" r:id="rId9"/>
    <p:sldId id="267" r:id="rId10"/>
    <p:sldId id="289" r:id="rId11"/>
    <p:sldId id="266" r:id="rId12"/>
    <p:sldId id="273" r:id="rId13"/>
    <p:sldId id="269" r:id="rId14"/>
    <p:sldId id="274" r:id="rId15"/>
    <p:sldId id="268" r:id="rId16"/>
    <p:sldId id="260" r:id="rId17"/>
    <p:sldId id="278" r:id="rId18"/>
    <p:sldId id="277" r:id="rId19"/>
    <p:sldId id="279" r:id="rId20"/>
    <p:sldId id="280" r:id="rId21"/>
    <p:sldId id="284" r:id="rId22"/>
    <p:sldId id="288" r:id="rId23"/>
    <p:sldId id="281" r:id="rId24"/>
    <p:sldId id="285" r:id="rId25"/>
    <p:sldId id="286" r:id="rId26"/>
    <p:sldId id="271" r:id="rId27"/>
    <p:sldId id="283" r:id="rId28"/>
    <p:sldId id="264" r:id="rId29"/>
  </p:sldIdLst>
  <p:sldSz cx="9144000" cy="5143500" type="screen16x9"/>
  <p:notesSz cx="6858000" cy="9144000"/>
  <p:embeddedFontLs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ExtraBold" panose="020B0906030804020204" pitchFamily="34" charset="0"/>
      <p:bold r:id="rId39"/>
      <p:italic r:id="rId40"/>
      <p:boldItalic r:id="rId41"/>
    </p:embeddedFont>
    <p:embeddedFont>
      <p:font typeface="Open Sans Light" panose="020B0306030504020204" pitchFamily="34" charset="0"/>
      <p:regular r:id="rId42"/>
      <p:italic r:id="rId43"/>
    </p:embeddedFont>
    <p:embeddedFont>
      <p:font typeface="Oswald" panose="00000500000000000000" pitchFamily="2" charset="0"/>
      <p:regular r:id="rId44"/>
      <p:bold r:id="rId45"/>
    </p:embeddedFont>
    <p:embeddedFont>
      <p:font typeface="Raleway" pitchFamily="2" charset="0"/>
      <p:regular r:id="rId46"/>
      <p:bold r:id="rId47"/>
      <p:italic r:id="rId48"/>
      <p:boldItalic r:id="rId49"/>
    </p:embeddedFont>
    <p:embeddedFont>
      <p:font typeface="Segoe UI" panose="020B0502040204020203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>
        <p:scale>
          <a:sx n="100" d="100"/>
          <a:sy n="100" d="100"/>
        </p:scale>
        <p:origin x="119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9.fntdata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7.xml"/><Relationship Id="rId41" Type="http://schemas.openxmlformats.org/officeDocument/2006/relationships/font" Target="fonts/font1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2"/>
                </a:solidFill>
              </a:rPr>
              <a:t>Est. Market Share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Market Share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283-4658-BD52-04642A045780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283-4658-BD52-04642A045780}"/>
              </c:ext>
            </c:extLst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A283-4658-BD52-04642A0457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AWS</c:v>
                </c:pt>
                <c:pt idx="1">
                  <c:v>Azure</c:v>
                </c:pt>
                <c:pt idx="2">
                  <c:v>GCP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</c:v>
                </c:pt>
                <c:pt idx="1">
                  <c:v>22</c:v>
                </c:pt>
                <c:pt idx="2">
                  <c:v>10</c:v>
                </c:pt>
                <c:pt idx="3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83-4658-BD52-04642A04578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1A6DEE-108B-4108-A527-B60805E14EE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B857076-416B-4C13-9E97-9489008503C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Data Platform</a:t>
          </a:r>
        </a:p>
      </dgm:t>
    </dgm:pt>
    <dgm:pt modelId="{E948D044-1E90-49C8-B305-87394658B4B3}" type="par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5C96550-12B6-4536-9FCE-D7E6281D3803}" type="sib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554A3C3-3ABE-4044-B796-312E498E4D58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ITCS/DSBA 6160 – Database Systems</a:t>
          </a:r>
        </a:p>
      </dgm:t>
    </dgm:pt>
    <dgm:pt modelId="{C7FACAB6-59CA-4868-B920-35B957716FE4}" type="par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6DCFC079-2BE0-44ED-BA49-808996949305}" type="sib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CDBBCAC-78E5-4FE3-ADEF-9109FC0AB249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Parallel Computing</a:t>
          </a:r>
        </a:p>
      </dgm:t>
    </dgm:pt>
    <dgm:pt modelId="{D47DA050-C0CD-4C47-8FBE-F6959A920467}" type="par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AE11750-3AF2-4527-BE1E-58800058A796}" type="sib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4F7B1E7F-2C43-46ED-B741-0144FBED80D5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5145 – Parallel Computing</a:t>
          </a:r>
        </a:p>
      </dgm:t>
    </dgm:pt>
    <dgm:pt modelId="{90B8F761-2B4C-4589-9844-C6DD03940362}" type="par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6C06E5F-1694-442D-B77E-A5D69DB1D255}" type="sib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17E2CA68-DC6C-4074-8F2E-429D38DB028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Deep Learning</a:t>
          </a:r>
        </a:p>
      </dgm:t>
    </dgm:pt>
    <dgm:pt modelId="{96E71EEC-59BD-42AF-AE36-EEB3C5B4AFA5}" type="par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A51156B8-F27D-461C-8114-C623F56C1F6B}" type="sib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6435C45-0447-4752-AAC2-A0A7D3C52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5111 – Intro to Natural Language Processing</a:t>
          </a:r>
        </a:p>
      </dgm:t>
    </dgm:pt>
    <dgm:pt modelId="{1D5227A2-A5EE-47D9-B271-E699B228A6D3}" type="par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0C8E0206-343B-457E-91E2-5887884628F3}" type="sib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E5B22723-067B-4B73-A74F-72D4722D072B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Machine Learning</a:t>
          </a:r>
        </a:p>
      </dgm:t>
    </dgm:pt>
    <dgm:pt modelId="{FEC0CD5C-E904-4EA4-BE68-0D477AF953D5}" type="par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2E6524F5-E197-420F-804F-018B7A1CFA09}" type="sib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75CD6FF-6428-4694-B5E3-C34FEFE84986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6156 – Machine Learning</a:t>
          </a:r>
        </a:p>
      </dgm:t>
    </dgm:pt>
    <dgm:pt modelId="{C3DE7DDD-DC9F-47F1-851A-2E7793F44B79}" type="par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C3848334-9EF8-483B-90D2-A6A0004446CD}" type="sib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78E2497-EDCF-4555-A7B2-C95B7296D52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DSBA 6156 – Applied Machine Learning</a:t>
          </a:r>
        </a:p>
      </dgm:t>
    </dgm:pt>
    <dgm:pt modelId="{9F22FDB1-A786-4CCF-A71E-5F96D95D57EC}" type="par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CDE5FF8-8765-41BB-BCA5-69C9B5EF23D6}" type="sib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B68DC55A-9B9A-43F1-A100-08CCB4451E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6162 – Knowledge Discovery in Databases</a:t>
          </a:r>
        </a:p>
      </dgm:t>
    </dgm:pt>
    <dgm:pt modelId="{C2D478A1-5112-4236-BB69-F31DF5DF3B31}" type="parTrans" cxnId="{E8E22F4C-7188-4367-881C-4FD99F149731}">
      <dgm:prSet/>
      <dgm:spPr/>
      <dgm:t>
        <a:bodyPr/>
        <a:lstStyle/>
        <a:p>
          <a:endParaRPr lang="en-US"/>
        </a:p>
      </dgm:t>
    </dgm:pt>
    <dgm:pt modelId="{BAD459D1-E53D-402D-BB18-8DA585950C5F}" type="sibTrans" cxnId="{E8E22F4C-7188-4367-881C-4FD99F149731}">
      <dgm:prSet/>
      <dgm:spPr/>
      <dgm:t>
        <a:bodyPr/>
        <a:lstStyle/>
        <a:p>
          <a:endParaRPr lang="en-US"/>
        </a:p>
      </dgm:t>
    </dgm:pt>
    <dgm:pt modelId="{F8D46D58-DA2F-41D9-8C50-D774DA82B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6163 – Data Warehousing</a:t>
          </a:r>
        </a:p>
      </dgm:t>
    </dgm:pt>
    <dgm:pt modelId="{4F348880-BF92-4AA0-90AC-D7D0207DA441}" type="parTrans" cxnId="{CCF369C3-B288-4B6D-B6AE-B247D28BBD1F}">
      <dgm:prSet/>
      <dgm:spPr/>
      <dgm:t>
        <a:bodyPr/>
        <a:lstStyle/>
        <a:p>
          <a:endParaRPr lang="en-US"/>
        </a:p>
      </dgm:t>
    </dgm:pt>
    <dgm:pt modelId="{8F0BDFA8-502E-461D-8BB4-C61F37DDAC88}" type="sibTrans" cxnId="{CCF369C3-B288-4B6D-B6AE-B247D28BBD1F}">
      <dgm:prSet/>
      <dgm:spPr/>
      <dgm:t>
        <a:bodyPr/>
        <a:lstStyle/>
        <a:p>
          <a:endParaRPr lang="en-US"/>
        </a:p>
      </dgm:t>
    </dgm:pt>
    <dgm:pt modelId="{14DA6F6A-A777-4451-86CC-38BA09324857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6210 – Machine Learning for Bioinformatics</a:t>
          </a:r>
        </a:p>
      </dgm:t>
    </dgm:pt>
    <dgm:pt modelId="{CAB3B759-4E6A-49BD-8CFB-24DFC962E265}" type="parTrans" cxnId="{0CD89D63-FF55-4F6E-A3D1-3E8A8E4CCB73}">
      <dgm:prSet/>
      <dgm:spPr/>
      <dgm:t>
        <a:bodyPr/>
        <a:lstStyle/>
        <a:p>
          <a:endParaRPr lang="en-US"/>
        </a:p>
      </dgm:t>
    </dgm:pt>
    <dgm:pt modelId="{E6CB5670-D73C-44C4-AD1E-6B95FA87B19F}" type="sibTrans" cxnId="{0CD89D63-FF55-4F6E-A3D1-3E8A8E4CCB73}">
      <dgm:prSet/>
      <dgm:spPr/>
      <dgm:t>
        <a:bodyPr/>
        <a:lstStyle/>
        <a:p>
          <a:endParaRPr lang="en-US"/>
        </a:p>
      </dgm:t>
    </dgm:pt>
    <dgm:pt modelId="{5338E906-9616-40DB-93E5-3DEB5A48F3B4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5152 – Intro to Computer Vision</a:t>
          </a:r>
        </a:p>
      </dgm:t>
    </dgm:pt>
    <dgm:pt modelId="{4C780496-4E3C-4C34-9835-ADB675786458}" type="parTrans" cxnId="{800F0ACA-48E6-4247-9520-CB845EA4753A}">
      <dgm:prSet/>
      <dgm:spPr/>
      <dgm:t>
        <a:bodyPr/>
        <a:lstStyle/>
        <a:p>
          <a:endParaRPr lang="en-US"/>
        </a:p>
      </dgm:t>
    </dgm:pt>
    <dgm:pt modelId="{E5BD252F-37F1-41CF-B6EE-9CDE02B414BE}" type="sibTrans" cxnId="{800F0ACA-48E6-4247-9520-CB845EA4753A}">
      <dgm:prSet/>
      <dgm:spPr/>
      <dgm:t>
        <a:bodyPr/>
        <a:lstStyle/>
        <a:p>
          <a:endParaRPr lang="en-US"/>
        </a:p>
      </dgm:t>
    </dgm:pt>
    <dgm:pt modelId="{FBE1C36A-3F19-49D0-9B85-86266D063232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6216 – Intro to Cognitive Science</a:t>
          </a:r>
        </a:p>
      </dgm:t>
    </dgm:pt>
    <dgm:pt modelId="{5E3F4E40-31E8-4DE5-B864-B0BA3FFB4BA1}" type="parTrans" cxnId="{E3EAE2CA-F990-46CA-9CA9-003B213311F0}">
      <dgm:prSet/>
      <dgm:spPr/>
      <dgm:t>
        <a:bodyPr/>
        <a:lstStyle/>
        <a:p>
          <a:endParaRPr lang="en-US"/>
        </a:p>
      </dgm:t>
    </dgm:pt>
    <dgm:pt modelId="{2E0E3F61-B66A-4554-9B20-7187D38BFE76}" type="sibTrans" cxnId="{E3EAE2CA-F990-46CA-9CA9-003B213311F0}">
      <dgm:prSet/>
      <dgm:spPr/>
      <dgm:t>
        <a:bodyPr/>
        <a:lstStyle/>
        <a:p>
          <a:endParaRPr lang="en-US"/>
        </a:p>
      </dgm:t>
    </dgm:pt>
    <dgm:pt modelId="{8C67E59A-1270-44EB-9915-59C6BAB6A3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6211 – Design &amp; Implementation of Databases</a:t>
          </a:r>
        </a:p>
      </dgm:t>
    </dgm:pt>
    <dgm:pt modelId="{75C5AA73-C3C4-45D8-B31D-4568335FADBF}" type="parTrans" cxnId="{F69798D5-A57D-4675-A7D2-CF1B65DF3AE2}">
      <dgm:prSet/>
      <dgm:spPr/>
      <dgm:t>
        <a:bodyPr/>
        <a:lstStyle/>
        <a:p>
          <a:endParaRPr lang="en-US"/>
        </a:p>
      </dgm:t>
    </dgm:pt>
    <dgm:pt modelId="{322F64F3-2276-490B-9AB9-03AD5DDFE20B}" type="sibTrans" cxnId="{F69798D5-A57D-4675-A7D2-CF1B65DF3AE2}">
      <dgm:prSet/>
      <dgm:spPr/>
      <dgm:t>
        <a:bodyPr/>
        <a:lstStyle/>
        <a:p>
          <a:endParaRPr lang="en-US"/>
        </a:p>
      </dgm:t>
    </dgm:pt>
    <dgm:pt modelId="{FFC86FAF-649D-465B-A0BA-7F28B896BD8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…Plus a bunch of business analytics classes</a:t>
          </a:r>
        </a:p>
      </dgm:t>
    </dgm:pt>
    <dgm:pt modelId="{260E4C39-5CF4-443D-ACDD-ED81AC4ADFBA}" type="parTrans" cxnId="{763B3059-901C-4AD5-850E-A53D46673DBE}">
      <dgm:prSet/>
      <dgm:spPr/>
      <dgm:t>
        <a:bodyPr/>
        <a:lstStyle/>
        <a:p>
          <a:endParaRPr lang="en-US"/>
        </a:p>
      </dgm:t>
    </dgm:pt>
    <dgm:pt modelId="{B77ADE75-9C89-40C0-9BED-2640AB79A323}" type="sibTrans" cxnId="{763B3059-901C-4AD5-850E-A53D46673DBE}">
      <dgm:prSet/>
      <dgm:spPr/>
      <dgm:t>
        <a:bodyPr/>
        <a:lstStyle/>
        <a:p>
          <a:endParaRPr lang="en-US"/>
        </a:p>
      </dgm:t>
    </dgm:pt>
    <dgm:pt modelId="{CDED6154-7D8A-4744-BBA4-E846C387BF8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6150 – Intelligent Systems</a:t>
          </a:r>
        </a:p>
      </dgm:t>
    </dgm:pt>
    <dgm:pt modelId="{12A16B18-2FB3-4EA6-8677-A9AD831B7FCD}" type="parTrans" cxnId="{1C76AFC9-CD7C-45CD-9A5A-DB03EBB9EC2C}">
      <dgm:prSet/>
      <dgm:spPr/>
      <dgm:t>
        <a:bodyPr/>
        <a:lstStyle/>
        <a:p>
          <a:endParaRPr lang="en-US"/>
        </a:p>
      </dgm:t>
    </dgm:pt>
    <dgm:pt modelId="{F5F03259-FD11-4862-B25A-6FD9F3E3411B}" type="sibTrans" cxnId="{1C76AFC9-CD7C-45CD-9A5A-DB03EBB9EC2C}">
      <dgm:prSet/>
      <dgm:spPr/>
      <dgm:t>
        <a:bodyPr/>
        <a:lstStyle/>
        <a:p>
          <a:endParaRPr lang="en-US"/>
        </a:p>
      </dgm:t>
    </dgm:pt>
    <dgm:pt modelId="{11911891-B0D2-42B5-8615-3A3139496B01}" type="pres">
      <dgm:prSet presAssocID="{8D1A6DEE-108B-4108-A527-B60805E14E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9ABCA6-50D2-4ACD-BBD0-42097811637D}" type="pres">
      <dgm:prSet presAssocID="{7B857076-416B-4C13-9E97-9489008503CF}" presName="root" presStyleCnt="0"/>
      <dgm:spPr/>
    </dgm:pt>
    <dgm:pt modelId="{33D308FF-3304-4602-AEAB-B067FACD5779}" type="pres">
      <dgm:prSet presAssocID="{7B857076-416B-4C13-9E97-9489008503CF}" presName="rootComposite" presStyleCnt="0"/>
      <dgm:spPr/>
    </dgm:pt>
    <dgm:pt modelId="{D7A5B526-2CD2-4181-BDF7-B61982A38034}" type="pres">
      <dgm:prSet presAssocID="{7B857076-416B-4C13-9E97-9489008503CF}" presName="rootText" presStyleLbl="node1" presStyleIdx="0" presStyleCnt="4"/>
      <dgm:spPr/>
    </dgm:pt>
    <dgm:pt modelId="{C59D875A-5E19-4B9F-BD28-CECC9DB9F633}" type="pres">
      <dgm:prSet presAssocID="{7B857076-416B-4C13-9E97-9489008503CF}" presName="rootConnector" presStyleLbl="node1" presStyleIdx="0" presStyleCnt="4"/>
      <dgm:spPr/>
    </dgm:pt>
    <dgm:pt modelId="{7FAC8C15-A769-45C5-92DC-C49FB3C13E20}" type="pres">
      <dgm:prSet presAssocID="{7B857076-416B-4C13-9E97-9489008503CF}" presName="childShape" presStyleCnt="0"/>
      <dgm:spPr/>
    </dgm:pt>
    <dgm:pt modelId="{DA626CDC-CBBA-455A-8DE2-28F042DE3211}" type="pres">
      <dgm:prSet presAssocID="{C7FACAB6-59CA-4868-B920-35B957716FE4}" presName="Name13" presStyleLbl="parChTrans1D2" presStyleIdx="0" presStyleCnt="13"/>
      <dgm:spPr/>
    </dgm:pt>
    <dgm:pt modelId="{87BABA38-7247-4191-8C95-FCB281A096C0}" type="pres">
      <dgm:prSet presAssocID="{F554A3C3-3ABE-4044-B796-312E498E4D58}" presName="childText" presStyleLbl="bgAcc1" presStyleIdx="0" presStyleCnt="13">
        <dgm:presLayoutVars>
          <dgm:bulletEnabled val="1"/>
        </dgm:presLayoutVars>
      </dgm:prSet>
      <dgm:spPr/>
    </dgm:pt>
    <dgm:pt modelId="{92E83898-5F30-46E0-9BD8-7AFA937903C8}" type="pres">
      <dgm:prSet presAssocID="{C2D478A1-5112-4236-BB69-F31DF5DF3B31}" presName="Name13" presStyleLbl="parChTrans1D2" presStyleIdx="1" presStyleCnt="13"/>
      <dgm:spPr/>
    </dgm:pt>
    <dgm:pt modelId="{80A2E2C6-479D-4BDF-83D6-460DCDEB944B}" type="pres">
      <dgm:prSet presAssocID="{B68DC55A-9B9A-43F1-A100-08CCB4451ED0}" presName="childText" presStyleLbl="bgAcc1" presStyleIdx="1" presStyleCnt="13">
        <dgm:presLayoutVars>
          <dgm:bulletEnabled val="1"/>
        </dgm:presLayoutVars>
      </dgm:prSet>
      <dgm:spPr/>
    </dgm:pt>
    <dgm:pt modelId="{3BAE468B-BD30-485C-A0A1-2CDE1F52E422}" type="pres">
      <dgm:prSet presAssocID="{4F348880-BF92-4AA0-90AC-D7D0207DA441}" presName="Name13" presStyleLbl="parChTrans1D2" presStyleIdx="2" presStyleCnt="13"/>
      <dgm:spPr/>
    </dgm:pt>
    <dgm:pt modelId="{14C1664D-D509-4AD6-B1A2-DAA57D63F625}" type="pres">
      <dgm:prSet presAssocID="{F8D46D58-DA2F-41D9-8C50-D774DA82B92F}" presName="childText" presStyleLbl="bgAcc1" presStyleIdx="2" presStyleCnt="13">
        <dgm:presLayoutVars>
          <dgm:bulletEnabled val="1"/>
        </dgm:presLayoutVars>
      </dgm:prSet>
      <dgm:spPr/>
    </dgm:pt>
    <dgm:pt modelId="{8ADCFF3F-9ED9-4F72-8F40-8C1EF85BBE3F}" type="pres">
      <dgm:prSet presAssocID="{75C5AA73-C3C4-45D8-B31D-4568335FADBF}" presName="Name13" presStyleLbl="parChTrans1D2" presStyleIdx="3" presStyleCnt="13"/>
      <dgm:spPr/>
    </dgm:pt>
    <dgm:pt modelId="{0E54B24C-CEB0-4B3A-8DCD-AE39181B8A47}" type="pres">
      <dgm:prSet presAssocID="{8C67E59A-1270-44EB-9915-59C6BAB6A3D0}" presName="childText" presStyleLbl="bgAcc1" presStyleIdx="3" presStyleCnt="13">
        <dgm:presLayoutVars>
          <dgm:bulletEnabled val="1"/>
        </dgm:presLayoutVars>
      </dgm:prSet>
      <dgm:spPr/>
    </dgm:pt>
    <dgm:pt modelId="{7FBB87BA-32DC-4203-8642-8FADA41C9B2B}" type="pres">
      <dgm:prSet presAssocID="{5CDBBCAC-78E5-4FE3-ADEF-9109FC0AB249}" presName="root" presStyleCnt="0"/>
      <dgm:spPr/>
    </dgm:pt>
    <dgm:pt modelId="{676C41F3-4FDD-4747-A1CC-E7AD7AFE22E9}" type="pres">
      <dgm:prSet presAssocID="{5CDBBCAC-78E5-4FE3-ADEF-9109FC0AB249}" presName="rootComposite" presStyleCnt="0"/>
      <dgm:spPr/>
    </dgm:pt>
    <dgm:pt modelId="{426FCC03-6186-4803-B6CE-722C0470A39F}" type="pres">
      <dgm:prSet presAssocID="{5CDBBCAC-78E5-4FE3-ADEF-9109FC0AB249}" presName="rootText" presStyleLbl="node1" presStyleIdx="1" presStyleCnt="4"/>
      <dgm:spPr/>
    </dgm:pt>
    <dgm:pt modelId="{A13A9568-726E-4E7B-9966-4CE6AF773398}" type="pres">
      <dgm:prSet presAssocID="{5CDBBCAC-78E5-4FE3-ADEF-9109FC0AB249}" presName="rootConnector" presStyleLbl="node1" presStyleIdx="1" presStyleCnt="4"/>
      <dgm:spPr/>
    </dgm:pt>
    <dgm:pt modelId="{2ECFD6CB-90D6-45F9-98CB-B2F89076AAC0}" type="pres">
      <dgm:prSet presAssocID="{5CDBBCAC-78E5-4FE3-ADEF-9109FC0AB249}" presName="childShape" presStyleCnt="0"/>
      <dgm:spPr/>
    </dgm:pt>
    <dgm:pt modelId="{23D44AE3-E4F4-4FA7-B986-814813DFD3D3}" type="pres">
      <dgm:prSet presAssocID="{90B8F761-2B4C-4589-9844-C6DD03940362}" presName="Name13" presStyleLbl="parChTrans1D2" presStyleIdx="4" presStyleCnt="13"/>
      <dgm:spPr/>
    </dgm:pt>
    <dgm:pt modelId="{5149216F-8B09-4C70-A5F8-4E20BC9E9CF6}" type="pres">
      <dgm:prSet presAssocID="{4F7B1E7F-2C43-46ED-B741-0144FBED80D5}" presName="childText" presStyleLbl="bgAcc1" presStyleIdx="4" presStyleCnt="13">
        <dgm:presLayoutVars>
          <dgm:bulletEnabled val="1"/>
        </dgm:presLayoutVars>
      </dgm:prSet>
      <dgm:spPr/>
    </dgm:pt>
    <dgm:pt modelId="{DC46EEFD-D451-4400-AF0E-84622A7DCB6C}" type="pres">
      <dgm:prSet presAssocID="{17E2CA68-DC6C-4074-8F2E-429D38DB0280}" presName="root" presStyleCnt="0"/>
      <dgm:spPr/>
    </dgm:pt>
    <dgm:pt modelId="{292A4A8B-FE26-47EB-A514-DEB59C734AA9}" type="pres">
      <dgm:prSet presAssocID="{17E2CA68-DC6C-4074-8F2E-429D38DB0280}" presName="rootComposite" presStyleCnt="0"/>
      <dgm:spPr/>
    </dgm:pt>
    <dgm:pt modelId="{5A198183-B7F2-47AD-AEEE-C1BABC16F513}" type="pres">
      <dgm:prSet presAssocID="{17E2CA68-DC6C-4074-8F2E-429D38DB0280}" presName="rootText" presStyleLbl="node1" presStyleIdx="2" presStyleCnt="4"/>
      <dgm:spPr/>
    </dgm:pt>
    <dgm:pt modelId="{F9061CD4-FCEC-4102-800A-77A32BDDD1DC}" type="pres">
      <dgm:prSet presAssocID="{17E2CA68-DC6C-4074-8F2E-429D38DB0280}" presName="rootConnector" presStyleLbl="node1" presStyleIdx="2" presStyleCnt="4"/>
      <dgm:spPr/>
    </dgm:pt>
    <dgm:pt modelId="{AD3B8033-3A70-4F04-89C1-C0BF1D3EE5C2}" type="pres">
      <dgm:prSet presAssocID="{17E2CA68-DC6C-4074-8F2E-429D38DB0280}" presName="childShape" presStyleCnt="0"/>
      <dgm:spPr/>
    </dgm:pt>
    <dgm:pt modelId="{7DEB7E3C-0DC3-4DE8-849B-A17B5BCCF8FD}" type="pres">
      <dgm:prSet presAssocID="{12A16B18-2FB3-4EA6-8677-A9AD831B7FCD}" presName="Name13" presStyleLbl="parChTrans1D2" presStyleIdx="5" presStyleCnt="13"/>
      <dgm:spPr/>
    </dgm:pt>
    <dgm:pt modelId="{C4A538F4-1D9E-488E-B4CE-1B02D2875214}" type="pres">
      <dgm:prSet presAssocID="{CDED6154-7D8A-4744-BBA4-E846C387BF81}" presName="childText" presStyleLbl="bgAcc1" presStyleIdx="5" presStyleCnt="13">
        <dgm:presLayoutVars>
          <dgm:bulletEnabled val="1"/>
        </dgm:presLayoutVars>
      </dgm:prSet>
      <dgm:spPr/>
    </dgm:pt>
    <dgm:pt modelId="{78BE7EAD-EB0F-4CE5-82B1-27A5C45D7C48}" type="pres">
      <dgm:prSet presAssocID="{1D5227A2-A5EE-47D9-B271-E699B228A6D3}" presName="Name13" presStyleLbl="parChTrans1D2" presStyleIdx="6" presStyleCnt="13"/>
      <dgm:spPr/>
    </dgm:pt>
    <dgm:pt modelId="{4808435B-5B62-47BB-92E2-B6CA95E5697B}" type="pres">
      <dgm:prSet presAssocID="{56435C45-0447-4752-AAC2-A0A7D3C5292F}" presName="childText" presStyleLbl="bgAcc1" presStyleIdx="6" presStyleCnt="13">
        <dgm:presLayoutVars>
          <dgm:bulletEnabled val="1"/>
        </dgm:presLayoutVars>
      </dgm:prSet>
      <dgm:spPr/>
    </dgm:pt>
    <dgm:pt modelId="{E46BDD3C-B86C-43E9-A33A-D1684B8C9F69}" type="pres">
      <dgm:prSet presAssocID="{4C780496-4E3C-4C34-9835-ADB675786458}" presName="Name13" presStyleLbl="parChTrans1D2" presStyleIdx="7" presStyleCnt="13"/>
      <dgm:spPr/>
    </dgm:pt>
    <dgm:pt modelId="{74D8F188-686B-4B18-9091-137A036DBF6A}" type="pres">
      <dgm:prSet presAssocID="{5338E906-9616-40DB-93E5-3DEB5A48F3B4}" presName="childText" presStyleLbl="bgAcc1" presStyleIdx="7" presStyleCnt="13">
        <dgm:presLayoutVars>
          <dgm:bulletEnabled val="1"/>
        </dgm:presLayoutVars>
      </dgm:prSet>
      <dgm:spPr/>
    </dgm:pt>
    <dgm:pt modelId="{A58398D9-9E37-4E3F-A8BB-FBFBE268A031}" type="pres">
      <dgm:prSet presAssocID="{5E3F4E40-31E8-4DE5-B864-B0BA3FFB4BA1}" presName="Name13" presStyleLbl="parChTrans1D2" presStyleIdx="8" presStyleCnt="13"/>
      <dgm:spPr/>
    </dgm:pt>
    <dgm:pt modelId="{5BB8D388-6A41-488A-B8E5-1DF6A78AA471}" type="pres">
      <dgm:prSet presAssocID="{FBE1C36A-3F19-49D0-9B85-86266D063232}" presName="childText" presStyleLbl="bgAcc1" presStyleIdx="8" presStyleCnt="13">
        <dgm:presLayoutVars>
          <dgm:bulletEnabled val="1"/>
        </dgm:presLayoutVars>
      </dgm:prSet>
      <dgm:spPr/>
    </dgm:pt>
    <dgm:pt modelId="{7B955D1C-0A3F-4BED-BB5B-A85AF3BCE385}" type="pres">
      <dgm:prSet presAssocID="{E5B22723-067B-4B73-A74F-72D4722D072B}" presName="root" presStyleCnt="0"/>
      <dgm:spPr/>
    </dgm:pt>
    <dgm:pt modelId="{1667551B-9129-4359-A8BB-BBC3E10718D1}" type="pres">
      <dgm:prSet presAssocID="{E5B22723-067B-4B73-A74F-72D4722D072B}" presName="rootComposite" presStyleCnt="0"/>
      <dgm:spPr/>
    </dgm:pt>
    <dgm:pt modelId="{C15CC477-D554-4009-86F3-F46AE481E4BB}" type="pres">
      <dgm:prSet presAssocID="{E5B22723-067B-4B73-A74F-72D4722D072B}" presName="rootText" presStyleLbl="node1" presStyleIdx="3" presStyleCnt="4"/>
      <dgm:spPr/>
    </dgm:pt>
    <dgm:pt modelId="{7F24A5A1-9DC8-49BF-9BBB-8A80158507B5}" type="pres">
      <dgm:prSet presAssocID="{E5B22723-067B-4B73-A74F-72D4722D072B}" presName="rootConnector" presStyleLbl="node1" presStyleIdx="3" presStyleCnt="4"/>
      <dgm:spPr/>
    </dgm:pt>
    <dgm:pt modelId="{EEC320A4-4CFD-4078-8E73-DF9AF53FA73B}" type="pres">
      <dgm:prSet presAssocID="{E5B22723-067B-4B73-A74F-72D4722D072B}" presName="childShape" presStyleCnt="0"/>
      <dgm:spPr/>
    </dgm:pt>
    <dgm:pt modelId="{63C60E1E-4957-43F2-87C2-4477F3AE1C5C}" type="pres">
      <dgm:prSet presAssocID="{C3DE7DDD-DC9F-47F1-851A-2E7793F44B79}" presName="Name13" presStyleLbl="parChTrans1D2" presStyleIdx="9" presStyleCnt="13"/>
      <dgm:spPr/>
    </dgm:pt>
    <dgm:pt modelId="{8E717EF0-61A4-4858-99F5-CC817FDAA045}" type="pres">
      <dgm:prSet presAssocID="{975CD6FF-6428-4694-B5E3-C34FEFE84986}" presName="childText" presStyleLbl="bgAcc1" presStyleIdx="9" presStyleCnt="13">
        <dgm:presLayoutVars>
          <dgm:bulletEnabled val="1"/>
        </dgm:presLayoutVars>
      </dgm:prSet>
      <dgm:spPr/>
    </dgm:pt>
    <dgm:pt modelId="{FF2875D5-F829-4C33-B1EB-4B71480AFD55}" type="pres">
      <dgm:prSet presAssocID="{9F22FDB1-A786-4CCF-A71E-5F96D95D57EC}" presName="Name13" presStyleLbl="parChTrans1D2" presStyleIdx="10" presStyleCnt="13"/>
      <dgm:spPr/>
    </dgm:pt>
    <dgm:pt modelId="{48D20F4E-833E-43C9-A0C3-43080C285AB3}" type="pres">
      <dgm:prSet presAssocID="{378E2497-EDCF-4555-A7B2-C95B7296D521}" presName="childText" presStyleLbl="bgAcc1" presStyleIdx="10" presStyleCnt="13">
        <dgm:presLayoutVars>
          <dgm:bulletEnabled val="1"/>
        </dgm:presLayoutVars>
      </dgm:prSet>
      <dgm:spPr/>
    </dgm:pt>
    <dgm:pt modelId="{B23B8B99-9E19-469B-B1A2-B7DA4730C12B}" type="pres">
      <dgm:prSet presAssocID="{CAB3B759-4E6A-49BD-8CFB-24DFC962E265}" presName="Name13" presStyleLbl="parChTrans1D2" presStyleIdx="11" presStyleCnt="13"/>
      <dgm:spPr/>
    </dgm:pt>
    <dgm:pt modelId="{45911489-4BAC-49B3-9BC8-98E9B0DFEBAE}" type="pres">
      <dgm:prSet presAssocID="{14DA6F6A-A777-4451-86CC-38BA09324857}" presName="childText" presStyleLbl="bgAcc1" presStyleIdx="11" presStyleCnt="13">
        <dgm:presLayoutVars>
          <dgm:bulletEnabled val="1"/>
        </dgm:presLayoutVars>
      </dgm:prSet>
      <dgm:spPr/>
    </dgm:pt>
    <dgm:pt modelId="{1B4CA15E-4D01-4AB5-9EA5-60B3BB5F1BEE}" type="pres">
      <dgm:prSet presAssocID="{260E4C39-5CF4-443D-ACDD-ED81AC4ADFBA}" presName="Name13" presStyleLbl="parChTrans1D2" presStyleIdx="12" presStyleCnt="13"/>
      <dgm:spPr/>
    </dgm:pt>
    <dgm:pt modelId="{1230326F-07DB-4C3B-BB06-B20D506C05E0}" type="pres">
      <dgm:prSet presAssocID="{FFC86FAF-649D-465B-A0BA-7F28B896BD8F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845FE706-5BBF-4325-8519-7408AF555B33}" type="presOf" srcId="{F8D46D58-DA2F-41D9-8C50-D774DA82B92F}" destId="{14C1664D-D509-4AD6-B1A2-DAA57D63F625}" srcOrd="0" destOrd="0" presId="urn:microsoft.com/office/officeart/2005/8/layout/hierarchy3"/>
    <dgm:cxn modelId="{4EA62107-6E90-46F3-AD77-4FBFEA70EF61}" type="presOf" srcId="{17E2CA68-DC6C-4074-8F2E-429D38DB0280}" destId="{5A198183-B7F2-47AD-AEEE-C1BABC16F513}" srcOrd="0" destOrd="0" presId="urn:microsoft.com/office/officeart/2005/8/layout/hierarchy3"/>
    <dgm:cxn modelId="{4CDD7107-6A68-42F6-A98C-4E832B8A3F41}" srcId="{8D1A6DEE-108B-4108-A527-B60805E14EEE}" destId="{7B857076-416B-4C13-9E97-9489008503CF}" srcOrd="0" destOrd="0" parTransId="{E948D044-1E90-49C8-B305-87394658B4B3}" sibTransId="{95C96550-12B6-4536-9FCE-D7E6281D3803}"/>
    <dgm:cxn modelId="{77602C0D-B3C6-4464-9A2D-30E70432746C}" type="presOf" srcId="{56435C45-0447-4752-AAC2-A0A7D3C5292F}" destId="{4808435B-5B62-47BB-92E2-B6CA95E5697B}" srcOrd="0" destOrd="0" presId="urn:microsoft.com/office/officeart/2005/8/layout/hierarchy3"/>
    <dgm:cxn modelId="{10D1780F-AA50-412C-B7E3-E15F12530957}" type="presOf" srcId="{12A16B18-2FB3-4EA6-8677-A9AD831B7FCD}" destId="{7DEB7E3C-0DC3-4DE8-849B-A17B5BCCF8FD}" srcOrd="0" destOrd="0" presId="urn:microsoft.com/office/officeart/2005/8/layout/hierarchy3"/>
    <dgm:cxn modelId="{5E81AF12-B372-40BB-8D4C-6A475EC67C00}" type="presOf" srcId="{7B857076-416B-4C13-9E97-9489008503CF}" destId="{C59D875A-5E19-4B9F-BD28-CECC9DB9F633}" srcOrd="1" destOrd="0" presId="urn:microsoft.com/office/officeart/2005/8/layout/hierarchy3"/>
    <dgm:cxn modelId="{13343D21-D822-4EE0-902E-E91D26C3C642}" type="presOf" srcId="{7B857076-416B-4C13-9E97-9489008503CF}" destId="{D7A5B526-2CD2-4181-BDF7-B61982A38034}" srcOrd="0" destOrd="0" presId="urn:microsoft.com/office/officeart/2005/8/layout/hierarchy3"/>
    <dgm:cxn modelId="{9D149625-F3D5-4E6B-985E-31E964FB6A38}" type="presOf" srcId="{4F348880-BF92-4AA0-90AC-D7D0207DA441}" destId="{3BAE468B-BD30-485C-A0A1-2CDE1F52E422}" srcOrd="0" destOrd="0" presId="urn:microsoft.com/office/officeart/2005/8/layout/hierarchy3"/>
    <dgm:cxn modelId="{26806D29-B47F-430C-85C1-22B7957E7E05}" srcId="{17E2CA68-DC6C-4074-8F2E-429D38DB0280}" destId="{56435C45-0447-4752-AAC2-A0A7D3C5292F}" srcOrd="1" destOrd="0" parTransId="{1D5227A2-A5EE-47D9-B271-E699B228A6D3}" sibTransId="{0C8E0206-343B-457E-91E2-5887884628F3}"/>
    <dgm:cxn modelId="{EB9F7031-F11F-43F5-8504-7DEEF9A7A89F}" type="presOf" srcId="{260E4C39-5CF4-443D-ACDD-ED81AC4ADFBA}" destId="{1B4CA15E-4D01-4AB5-9EA5-60B3BB5F1BEE}" srcOrd="0" destOrd="0" presId="urn:microsoft.com/office/officeart/2005/8/layout/hierarchy3"/>
    <dgm:cxn modelId="{E2FEBF5C-0231-4809-80DA-F8ED28E4F8A0}" type="presOf" srcId="{8C67E59A-1270-44EB-9915-59C6BAB6A3D0}" destId="{0E54B24C-CEB0-4B3A-8DCD-AE39181B8A47}" srcOrd="0" destOrd="0" presId="urn:microsoft.com/office/officeart/2005/8/layout/hierarchy3"/>
    <dgm:cxn modelId="{864D2161-B2B8-4FF6-B7ED-1A2050AF2EDB}" srcId="{8D1A6DEE-108B-4108-A527-B60805E14EEE}" destId="{17E2CA68-DC6C-4074-8F2E-429D38DB0280}" srcOrd="2" destOrd="0" parTransId="{96E71EEC-59BD-42AF-AE36-EEB3C5B4AFA5}" sibTransId="{A51156B8-F27D-461C-8114-C623F56C1F6B}"/>
    <dgm:cxn modelId="{0CD89D63-FF55-4F6E-A3D1-3E8A8E4CCB73}" srcId="{E5B22723-067B-4B73-A74F-72D4722D072B}" destId="{14DA6F6A-A777-4451-86CC-38BA09324857}" srcOrd="2" destOrd="0" parTransId="{CAB3B759-4E6A-49BD-8CFB-24DFC962E265}" sibTransId="{E6CB5670-D73C-44C4-AD1E-6B95FA87B19F}"/>
    <dgm:cxn modelId="{AC410345-A1E5-4B1E-9EBF-6F4D07F36B9F}" type="presOf" srcId="{B68DC55A-9B9A-43F1-A100-08CCB4451ED0}" destId="{80A2E2C6-479D-4BDF-83D6-460DCDEB944B}" srcOrd="0" destOrd="0" presId="urn:microsoft.com/office/officeart/2005/8/layout/hierarchy3"/>
    <dgm:cxn modelId="{738F3769-9B20-4F18-86DA-AD315C235039}" type="presOf" srcId="{378E2497-EDCF-4555-A7B2-C95B7296D521}" destId="{48D20F4E-833E-43C9-A0C3-43080C285AB3}" srcOrd="0" destOrd="0" presId="urn:microsoft.com/office/officeart/2005/8/layout/hierarchy3"/>
    <dgm:cxn modelId="{E8E22F4C-7188-4367-881C-4FD99F149731}" srcId="{7B857076-416B-4C13-9E97-9489008503CF}" destId="{B68DC55A-9B9A-43F1-A100-08CCB4451ED0}" srcOrd="1" destOrd="0" parTransId="{C2D478A1-5112-4236-BB69-F31DF5DF3B31}" sibTransId="{BAD459D1-E53D-402D-BB18-8DA585950C5F}"/>
    <dgm:cxn modelId="{D1451453-E1D7-4BE9-B1FD-BBBE3061D8B2}" type="presOf" srcId="{9F22FDB1-A786-4CCF-A71E-5F96D95D57EC}" destId="{FF2875D5-F829-4C33-B1EB-4B71480AFD55}" srcOrd="0" destOrd="0" presId="urn:microsoft.com/office/officeart/2005/8/layout/hierarchy3"/>
    <dgm:cxn modelId="{51443353-2424-4D93-9342-6F5779AA6A85}" type="presOf" srcId="{FBE1C36A-3F19-49D0-9B85-86266D063232}" destId="{5BB8D388-6A41-488A-B8E5-1DF6A78AA471}" srcOrd="0" destOrd="0" presId="urn:microsoft.com/office/officeart/2005/8/layout/hierarchy3"/>
    <dgm:cxn modelId="{14E74175-2F91-4448-B077-571073D3A06E}" type="presOf" srcId="{E5B22723-067B-4B73-A74F-72D4722D072B}" destId="{C15CC477-D554-4009-86F3-F46AE481E4BB}" srcOrd="0" destOrd="0" presId="urn:microsoft.com/office/officeart/2005/8/layout/hierarchy3"/>
    <dgm:cxn modelId="{F2450176-32A9-4860-8089-E1DBD0FB60CF}" srcId="{8D1A6DEE-108B-4108-A527-B60805E14EEE}" destId="{E5B22723-067B-4B73-A74F-72D4722D072B}" srcOrd="3" destOrd="0" parTransId="{FEC0CD5C-E904-4EA4-BE68-0D477AF953D5}" sibTransId="{2E6524F5-E197-420F-804F-018B7A1CFA09}"/>
    <dgm:cxn modelId="{763B3059-901C-4AD5-850E-A53D46673DBE}" srcId="{E5B22723-067B-4B73-A74F-72D4722D072B}" destId="{FFC86FAF-649D-465B-A0BA-7F28B896BD8F}" srcOrd="3" destOrd="0" parTransId="{260E4C39-5CF4-443D-ACDD-ED81AC4ADFBA}" sibTransId="{B77ADE75-9C89-40C0-9BED-2640AB79A323}"/>
    <dgm:cxn modelId="{E9432880-D603-4098-8E1D-74BC35C49502}" type="presOf" srcId="{8D1A6DEE-108B-4108-A527-B60805E14EEE}" destId="{11911891-B0D2-42B5-8615-3A3139496B01}" srcOrd="0" destOrd="0" presId="urn:microsoft.com/office/officeart/2005/8/layout/hierarchy3"/>
    <dgm:cxn modelId="{DEBE0685-F373-40E3-8FBD-E368F376C860}" type="presOf" srcId="{E5B22723-067B-4B73-A74F-72D4722D072B}" destId="{7F24A5A1-9DC8-49BF-9BBB-8A80158507B5}" srcOrd="1" destOrd="0" presId="urn:microsoft.com/office/officeart/2005/8/layout/hierarchy3"/>
    <dgm:cxn modelId="{D865B589-E935-4DF4-9316-28AFCB8264A1}" srcId="{E5B22723-067B-4B73-A74F-72D4722D072B}" destId="{975CD6FF-6428-4694-B5E3-C34FEFE84986}" srcOrd="0" destOrd="0" parTransId="{C3DE7DDD-DC9F-47F1-851A-2E7793F44B79}" sibTransId="{C3848334-9EF8-483B-90D2-A6A0004446CD}"/>
    <dgm:cxn modelId="{096C1B8B-CEA8-4239-A3AD-B606FF378BD0}" type="presOf" srcId="{4C780496-4E3C-4C34-9835-ADB675786458}" destId="{E46BDD3C-B86C-43E9-A33A-D1684B8C9F69}" srcOrd="0" destOrd="0" presId="urn:microsoft.com/office/officeart/2005/8/layout/hierarchy3"/>
    <dgm:cxn modelId="{0FCCDA8B-E6C2-497F-83C2-BE87978319D2}" srcId="{E5B22723-067B-4B73-A74F-72D4722D072B}" destId="{378E2497-EDCF-4555-A7B2-C95B7296D521}" srcOrd="1" destOrd="0" parTransId="{9F22FDB1-A786-4CCF-A71E-5F96D95D57EC}" sibTransId="{9CDE5FF8-8765-41BB-BCA5-69C9B5EF23D6}"/>
    <dgm:cxn modelId="{26965E99-38FD-4082-A4F7-FB3CEB8C4A63}" type="presOf" srcId="{FFC86FAF-649D-465B-A0BA-7F28B896BD8F}" destId="{1230326F-07DB-4C3B-BB06-B20D506C05E0}" srcOrd="0" destOrd="0" presId="urn:microsoft.com/office/officeart/2005/8/layout/hierarchy3"/>
    <dgm:cxn modelId="{4BC3A99B-AFF0-45AC-AC82-9AC582B18607}" type="presOf" srcId="{17E2CA68-DC6C-4074-8F2E-429D38DB0280}" destId="{F9061CD4-FCEC-4102-800A-77A32BDDD1DC}" srcOrd="1" destOrd="0" presId="urn:microsoft.com/office/officeart/2005/8/layout/hierarchy3"/>
    <dgm:cxn modelId="{B5A8C5A4-22A3-48F9-8488-3F1141FC2193}" type="presOf" srcId="{F554A3C3-3ABE-4044-B796-312E498E4D58}" destId="{87BABA38-7247-4191-8C95-FCB281A096C0}" srcOrd="0" destOrd="0" presId="urn:microsoft.com/office/officeart/2005/8/layout/hierarchy3"/>
    <dgm:cxn modelId="{70B7BCAB-27A3-4B50-9FBE-20F6C7C6A9E3}" type="presOf" srcId="{75C5AA73-C3C4-45D8-B31D-4568335FADBF}" destId="{8ADCFF3F-9ED9-4F72-8F40-8C1EF85BBE3F}" srcOrd="0" destOrd="0" presId="urn:microsoft.com/office/officeart/2005/8/layout/hierarchy3"/>
    <dgm:cxn modelId="{267FC1B2-4F21-43B6-B7D1-374CE0731477}" type="presOf" srcId="{5338E906-9616-40DB-93E5-3DEB5A48F3B4}" destId="{74D8F188-686B-4B18-9091-137A036DBF6A}" srcOrd="0" destOrd="0" presId="urn:microsoft.com/office/officeart/2005/8/layout/hierarchy3"/>
    <dgm:cxn modelId="{CCF369C3-B288-4B6D-B6AE-B247D28BBD1F}" srcId="{7B857076-416B-4C13-9E97-9489008503CF}" destId="{F8D46D58-DA2F-41D9-8C50-D774DA82B92F}" srcOrd="2" destOrd="0" parTransId="{4F348880-BF92-4AA0-90AC-D7D0207DA441}" sibTransId="{8F0BDFA8-502E-461D-8BB4-C61F37DDAC88}"/>
    <dgm:cxn modelId="{246BADC8-B0EF-483B-8242-2568AE09F636}" type="presOf" srcId="{C3DE7DDD-DC9F-47F1-851A-2E7793F44B79}" destId="{63C60E1E-4957-43F2-87C2-4477F3AE1C5C}" srcOrd="0" destOrd="0" presId="urn:microsoft.com/office/officeart/2005/8/layout/hierarchy3"/>
    <dgm:cxn modelId="{C1F73FC9-AB56-42BC-A11C-963ABCD9C52B}" type="presOf" srcId="{C7FACAB6-59CA-4868-B920-35B957716FE4}" destId="{DA626CDC-CBBA-455A-8DE2-28F042DE3211}" srcOrd="0" destOrd="0" presId="urn:microsoft.com/office/officeart/2005/8/layout/hierarchy3"/>
    <dgm:cxn modelId="{1C76AFC9-CD7C-45CD-9A5A-DB03EBB9EC2C}" srcId="{17E2CA68-DC6C-4074-8F2E-429D38DB0280}" destId="{CDED6154-7D8A-4744-BBA4-E846C387BF81}" srcOrd="0" destOrd="0" parTransId="{12A16B18-2FB3-4EA6-8677-A9AD831B7FCD}" sibTransId="{F5F03259-FD11-4862-B25A-6FD9F3E3411B}"/>
    <dgm:cxn modelId="{F602CEC9-6640-40DC-A4BD-D3F59643D36F}" type="presOf" srcId="{5CDBBCAC-78E5-4FE3-ADEF-9109FC0AB249}" destId="{A13A9568-726E-4E7B-9966-4CE6AF773398}" srcOrd="1" destOrd="0" presId="urn:microsoft.com/office/officeart/2005/8/layout/hierarchy3"/>
    <dgm:cxn modelId="{800F0ACA-48E6-4247-9520-CB845EA4753A}" srcId="{17E2CA68-DC6C-4074-8F2E-429D38DB0280}" destId="{5338E906-9616-40DB-93E5-3DEB5A48F3B4}" srcOrd="2" destOrd="0" parTransId="{4C780496-4E3C-4C34-9835-ADB675786458}" sibTransId="{E5BD252F-37F1-41CF-B6EE-9CDE02B414BE}"/>
    <dgm:cxn modelId="{E3EAE2CA-F990-46CA-9CA9-003B213311F0}" srcId="{17E2CA68-DC6C-4074-8F2E-429D38DB0280}" destId="{FBE1C36A-3F19-49D0-9B85-86266D063232}" srcOrd="3" destOrd="0" parTransId="{5E3F4E40-31E8-4DE5-B864-B0BA3FFB4BA1}" sibTransId="{2E0E3F61-B66A-4554-9B20-7187D38BFE76}"/>
    <dgm:cxn modelId="{CFFB99CC-F6EC-4513-ABC4-936BAA904AD0}" type="presOf" srcId="{CAB3B759-4E6A-49BD-8CFB-24DFC962E265}" destId="{B23B8B99-9E19-469B-B1A2-B7DA4730C12B}" srcOrd="0" destOrd="0" presId="urn:microsoft.com/office/officeart/2005/8/layout/hierarchy3"/>
    <dgm:cxn modelId="{F69798D5-A57D-4675-A7D2-CF1B65DF3AE2}" srcId="{7B857076-416B-4C13-9E97-9489008503CF}" destId="{8C67E59A-1270-44EB-9915-59C6BAB6A3D0}" srcOrd="3" destOrd="0" parTransId="{75C5AA73-C3C4-45D8-B31D-4568335FADBF}" sibTransId="{322F64F3-2276-490B-9AB9-03AD5DDFE20B}"/>
    <dgm:cxn modelId="{31D16AD9-215B-4F0A-809F-EAA4CBEA78A2}" type="presOf" srcId="{C2D478A1-5112-4236-BB69-F31DF5DF3B31}" destId="{92E83898-5F30-46E0-9BD8-7AFA937903C8}" srcOrd="0" destOrd="0" presId="urn:microsoft.com/office/officeart/2005/8/layout/hierarchy3"/>
    <dgm:cxn modelId="{80DA50D9-55E8-48BB-BFD0-8E510B92E86C}" type="presOf" srcId="{1D5227A2-A5EE-47D9-B271-E699B228A6D3}" destId="{78BE7EAD-EB0F-4CE5-82B1-27A5C45D7C48}" srcOrd="0" destOrd="0" presId="urn:microsoft.com/office/officeart/2005/8/layout/hierarchy3"/>
    <dgm:cxn modelId="{E8FD4CDD-65DD-431D-A53B-F8B11B5D145A}" type="presOf" srcId="{90B8F761-2B4C-4589-9844-C6DD03940362}" destId="{23D44AE3-E4F4-4FA7-B986-814813DFD3D3}" srcOrd="0" destOrd="0" presId="urn:microsoft.com/office/officeart/2005/8/layout/hierarchy3"/>
    <dgm:cxn modelId="{EF62ACDD-A54C-4ACD-9A63-9A7BDB76ED86}" type="presOf" srcId="{5CDBBCAC-78E5-4FE3-ADEF-9109FC0AB249}" destId="{426FCC03-6186-4803-B6CE-722C0470A39F}" srcOrd="0" destOrd="0" presId="urn:microsoft.com/office/officeart/2005/8/layout/hierarchy3"/>
    <dgm:cxn modelId="{396FA2DE-D334-447F-8FF6-88FCE1A1C0E9}" srcId="{8D1A6DEE-108B-4108-A527-B60805E14EEE}" destId="{5CDBBCAC-78E5-4FE3-ADEF-9109FC0AB249}" srcOrd="1" destOrd="0" parTransId="{D47DA050-C0CD-4C47-8FBE-F6959A920467}" sibTransId="{3AE11750-3AF2-4527-BE1E-58800058A796}"/>
    <dgm:cxn modelId="{514CD6DE-50D1-4AE5-9A51-3C33392807DE}" type="presOf" srcId="{975CD6FF-6428-4694-B5E3-C34FEFE84986}" destId="{8E717EF0-61A4-4858-99F5-CC817FDAA045}" srcOrd="0" destOrd="0" presId="urn:microsoft.com/office/officeart/2005/8/layout/hierarchy3"/>
    <dgm:cxn modelId="{3A60D5E0-9B4A-4C0F-A49F-A455DDA7CF06}" type="presOf" srcId="{5E3F4E40-31E8-4DE5-B864-B0BA3FFB4BA1}" destId="{A58398D9-9E37-4E3F-A8BB-FBFBE268A031}" srcOrd="0" destOrd="0" presId="urn:microsoft.com/office/officeart/2005/8/layout/hierarchy3"/>
    <dgm:cxn modelId="{F1D2ACE8-200B-45AC-AF76-77C9D237E5E0}" srcId="{5CDBBCAC-78E5-4FE3-ADEF-9109FC0AB249}" destId="{4F7B1E7F-2C43-46ED-B741-0144FBED80D5}" srcOrd="0" destOrd="0" parTransId="{90B8F761-2B4C-4589-9844-C6DD03940362}" sibTransId="{F6C06E5F-1694-442D-B77E-A5D69DB1D255}"/>
    <dgm:cxn modelId="{437B37ED-E6D8-4A4C-84F9-0D2A1D36DD7A}" type="presOf" srcId="{CDED6154-7D8A-4744-BBA4-E846C387BF81}" destId="{C4A538F4-1D9E-488E-B4CE-1B02D2875214}" srcOrd="0" destOrd="0" presId="urn:microsoft.com/office/officeart/2005/8/layout/hierarchy3"/>
    <dgm:cxn modelId="{1CCF82FA-1CEC-4E5D-B249-657A13C0C91A}" type="presOf" srcId="{4F7B1E7F-2C43-46ED-B741-0144FBED80D5}" destId="{5149216F-8B09-4C70-A5F8-4E20BC9E9CF6}" srcOrd="0" destOrd="0" presId="urn:microsoft.com/office/officeart/2005/8/layout/hierarchy3"/>
    <dgm:cxn modelId="{3A29FCFC-64CE-41CD-B0F6-B26E1DD51943}" type="presOf" srcId="{14DA6F6A-A777-4451-86CC-38BA09324857}" destId="{45911489-4BAC-49B3-9BC8-98E9B0DFEBAE}" srcOrd="0" destOrd="0" presId="urn:microsoft.com/office/officeart/2005/8/layout/hierarchy3"/>
    <dgm:cxn modelId="{C42629FE-350C-478E-BC4B-1EA131CA10F2}" srcId="{7B857076-416B-4C13-9E97-9489008503CF}" destId="{F554A3C3-3ABE-4044-B796-312E498E4D58}" srcOrd="0" destOrd="0" parTransId="{C7FACAB6-59CA-4868-B920-35B957716FE4}" sibTransId="{6DCFC079-2BE0-44ED-BA49-808996949305}"/>
    <dgm:cxn modelId="{D2D6E81F-F68F-49E9-896B-54A7F24F3118}" type="presParOf" srcId="{11911891-B0D2-42B5-8615-3A3139496B01}" destId="{CF9ABCA6-50D2-4ACD-BBD0-42097811637D}" srcOrd="0" destOrd="0" presId="urn:microsoft.com/office/officeart/2005/8/layout/hierarchy3"/>
    <dgm:cxn modelId="{5178D568-26FE-4C1C-8273-F946A608D0B9}" type="presParOf" srcId="{CF9ABCA6-50D2-4ACD-BBD0-42097811637D}" destId="{33D308FF-3304-4602-AEAB-B067FACD5779}" srcOrd="0" destOrd="0" presId="urn:microsoft.com/office/officeart/2005/8/layout/hierarchy3"/>
    <dgm:cxn modelId="{F009E491-C63A-4D38-A2BD-30CF4F01EE84}" type="presParOf" srcId="{33D308FF-3304-4602-AEAB-B067FACD5779}" destId="{D7A5B526-2CD2-4181-BDF7-B61982A38034}" srcOrd="0" destOrd="0" presId="urn:microsoft.com/office/officeart/2005/8/layout/hierarchy3"/>
    <dgm:cxn modelId="{B1E40752-9E87-4A24-9C4B-CFCDEF301FE2}" type="presParOf" srcId="{33D308FF-3304-4602-AEAB-B067FACD5779}" destId="{C59D875A-5E19-4B9F-BD28-CECC9DB9F633}" srcOrd="1" destOrd="0" presId="urn:microsoft.com/office/officeart/2005/8/layout/hierarchy3"/>
    <dgm:cxn modelId="{2C1C6CFB-E050-4417-98E4-E9F8EA95ED81}" type="presParOf" srcId="{CF9ABCA6-50D2-4ACD-BBD0-42097811637D}" destId="{7FAC8C15-A769-45C5-92DC-C49FB3C13E20}" srcOrd="1" destOrd="0" presId="urn:microsoft.com/office/officeart/2005/8/layout/hierarchy3"/>
    <dgm:cxn modelId="{647ADFD7-C160-43D5-8C90-D8C497EBFE2A}" type="presParOf" srcId="{7FAC8C15-A769-45C5-92DC-C49FB3C13E20}" destId="{DA626CDC-CBBA-455A-8DE2-28F042DE3211}" srcOrd="0" destOrd="0" presId="urn:microsoft.com/office/officeart/2005/8/layout/hierarchy3"/>
    <dgm:cxn modelId="{8F7EF649-E549-486F-98B4-AD493CD84B1F}" type="presParOf" srcId="{7FAC8C15-A769-45C5-92DC-C49FB3C13E20}" destId="{87BABA38-7247-4191-8C95-FCB281A096C0}" srcOrd="1" destOrd="0" presId="urn:microsoft.com/office/officeart/2005/8/layout/hierarchy3"/>
    <dgm:cxn modelId="{B4527D5D-C2B5-4699-9B55-C3B3A2E06EEF}" type="presParOf" srcId="{7FAC8C15-A769-45C5-92DC-C49FB3C13E20}" destId="{92E83898-5F30-46E0-9BD8-7AFA937903C8}" srcOrd="2" destOrd="0" presId="urn:microsoft.com/office/officeart/2005/8/layout/hierarchy3"/>
    <dgm:cxn modelId="{E69A8066-5643-4AE1-98D3-5F47A0EF0C5E}" type="presParOf" srcId="{7FAC8C15-A769-45C5-92DC-C49FB3C13E20}" destId="{80A2E2C6-479D-4BDF-83D6-460DCDEB944B}" srcOrd="3" destOrd="0" presId="urn:microsoft.com/office/officeart/2005/8/layout/hierarchy3"/>
    <dgm:cxn modelId="{DF6FFD64-7F00-4F8D-BCF6-A242BFC2AF03}" type="presParOf" srcId="{7FAC8C15-A769-45C5-92DC-C49FB3C13E20}" destId="{3BAE468B-BD30-485C-A0A1-2CDE1F52E422}" srcOrd="4" destOrd="0" presId="urn:microsoft.com/office/officeart/2005/8/layout/hierarchy3"/>
    <dgm:cxn modelId="{25559FC4-FB77-4102-9126-9B9C7CB7CA3C}" type="presParOf" srcId="{7FAC8C15-A769-45C5-92DC-C49FB3C13E20}" destId="{14C1664D-D509-4AD6-B1A2-DAA57D63F625}" srcOrd="5" destOrd="0" presId="urn:microsoft.com/office/officeart/2005/8/layout/hierarchy3"/>
    <dgm:cxn modelId="{F9B3781A-00B8-458C-AC9F-586DF93F8A87}" type="presParOf" srcId="{7FAC8C15-A769-45C5-92DC-C49FB3C13E20}" destId="{8ADCFF3F-9ED9-4F72-8F40-8C1EF85BBE3F}" srcOrd="6" destOrd="0" presId="urn:microsoft.com/office/officeart/2005/8/layout/hierarchy3"/>
    <dgm:cxn modelId="{ED2D58AA-8D2C-4A5F-B6E4-6FCD275D8583}" type="presParOf" srcId="{7FAC8C15-A769-45C5-92DC-C49FB3C13E20}" destId="{0E54B24C-CEB0-4B3A-8DCD-AE39181B8A47}" srcOrd="7" destOrd="0" presId="urn:microsoft.com/office/officeart/2005/8/layout/hierarchy3"/>
    <dgm:cxn modelId="{D94E0ACC-F1A2-4AE6-A1D5-52C7DD5C83CC}" type="presParOf" srcId="{11911891-B0D2-42B5-8615-3A3139496B01}" destId="{7FBB87BA-32DC-4203-8642-8FADA41C9B2B}" srcOrd="1" destOrd="0" presId="urn:microsoft.com/office/officeart/2005/8/layout/hierarchy3"/>
    <dgm:cxn modelId="{BCF2C04B-20D9-40CB-87D1-260C0B487F8D}" type="presParOf" srcId="{7FBB87BA-32DC-4203-8642-8FADA41C9B2B}" destId="{676C41F3-4FDD-4747-A1CC-E7AD7AFE22E9}" srcOrd="0" destOrd="0" presId="urn:microsoft.com/office/officeart/2005/8/layout/hierarchy3"/>
    <dgm:cxn modelId="{8BAB6004-E311-4773-BC7A-727EE9FA1B3F}" type="presParOf" srcId="{676C41F3-4FDD-4747-A1CC-E7AD7AFE22E9}" destId="{426FCC03-6186-4803-B6CE-722C0470A39F}" srcOrd="0" destOrd="0" presId="urn:microsoft.com/office/officeart/2005/8/layout/hierarchy3"/>
    <dgm:cxn modelId="{B4440F3B-4EA5-4BA4-ADF3-4FF09076EE3D}" type="presParOf" srcId="{676C41F3-4FDD-4747-A1CC-E7AD7AFE22E9}" destId="{A13A9568-726E-4E7B-9966-4CE6AF773398}" srcOrd="1" destOrd="0" presId="urn:microsoft.com/office/officeart/2005/8/layout/hierarchy3"/>
    <dgm:cxn modelId="{534419B1-72B1-4A28-A45C-A743E01E9C4C}" type="presParOf" srcId="{7FBB87BA-32DC-4203-8642-8FADA41C9B2B}" destId="{2ECFD6CB-90D6-45F9-98CB-B2F89076AAC0}" srcOrd="1" destOrd="0" presId="urn:microsoft.com/office/officeart/2005/8/layout/hierarchy3"/>
    <dgm:cxn modelId="{F293AA93-EE3B-4A15-A259-109399F83697}" type="presParOf" srcId="{2ECFD6CB-90D6-45F9-98CB-B2F89076AAC0}" destId="{23D44AE3-E4F4-4FA7-B986-814813DFD3D3}" srcOrd="0" destOrd="0" presId="urn:microsoft.com/office/officeart/2005/8/layout/hierarchy3"/>
    <dgm:cxn modelId="{FE9EC163-AC70-4DD4-B644-FDD38F3F7D2C}" type="presParOf" srcId="{2ECFD6CB-90D6-45F9-98CB-B2F89076AAC0}" destId="{5149216F-8B09-4C70-A5F8-4E20BC9E9CF6}" srcOrd="1" destOrd="0" presId="urn:microsoft.com/office/officeart/2005/8/layout/hierarchy3"/>
    <dgm:cxn modelId="{8C9772F8-FA25-47E8-900F-2631A667D769}" type="presParOf" srcId="{11911891-B0D2-42B5-8615-3A3139496B01}" destId="{DC46EEFD-D451-4400-AF0E-84622A7DCB6C}" srcOrd="2" destOrd="0" presId="urn:microsoft.com/office/officeart/2005/8/layout/hierarchy3"/>
    <dgm:cxn modelId="{AA911769-CCCC-4F3F-B945-C75E6F97020C}" type="presParOf" srcId="{DC46EEFD-D451-4400-AF0E-84622A7DCB6C}" destId="{292A4A8B-FE26-47EB-A514-DEB59C734AA9}" srcOrd="0" destOrd="0" presId="urn:microsoft.com/office/officeart/2005/8/layout/hierarchy3"/>
    <dgm:cxn modelId="{012D6F76-2F30-4C3D-8B49-96EFEADD797B}" type="presParOf" srcId="{292A4A8B-FE26-47EB-A514-DEB59C734AA9}" destId="{5A198183-B7F2-47AD-AEEE-C1BABC16F513}" srcOrd="0" destOrd="0" presId="urn:microsoft.com/office/officeart/2005/8/layout/hierarchy3"/>
    <dgm:cxn modelId="{0B756FA3-9B37-47F2-A331-E921B0990895}" type="presParOf" srcId="{292A4A8B-FE26-47EB-A514-DEB59C734AA9}" destId="{F9061CD4-FCEC-4102-800A-77A32BDDD1DC}" srcOrd="1" destOrd="0" presId="urn:microsoft.com/office/officeart/2005/8/layout/hierarchy3"/>
    <dgm:cxn modelId="{209CEE34-3BE2-436F-96A4-5D743285C572}" type="presParOf" srcId="{DC46EEFD-D451-4400-AF0E-84622A7DCB6C}" destId="{AD3B8033-3A70-4F04-89C1-C0BF1D3EE5C2}" srcOrd="1" destOrd="0" presId="urn:microsoft.com/office/officeart/2005/8/layout/hierarchy3"/>
    <dgm:cxn modelId="{10D0428E-4D4F-41BA-A862-1CD45409B7C1}" type="presParOf" srcId="{AD3B8033-3A70-4F04-89C1-C0BF1D3EE5C2}" destId="{7DEB7E3C-0DC3-4DE8-849B-A17B5BCCF8FD}" srcOrd="0" destOrd="0" presId="urn:microsoft.com/office/officeart/2005/8/layout/hierarchy3"/>
    <dgm:cxn modelId="{5F5F43AC-499E-4CA8-992F-546115AC72C9}" type="presParOf" srcId="{AD3B8033-3A70-4F04-89C1-C0BF1D3EE5C2}" destId="{C4A538F4-1D9E-488E-B4CE-1B02D2875214}" srcOrd="1" destOrd="0" presId="urn:microsoft.com/office/officeart/2005/8/layout/hierarchy3"/>
    <dgm:cxn modelId="{12552A04-0F2C-441E-AEF0-38763E8A6838}" type="presParOf" srcId="{AD3B8033-3A70-4F04-89C1-C0BF1D3EE5C2}" destId="{78BE7EAD-EB0F-4CE5-82B1-27A5C45D7C48}" srcOrd="2" destOrd="0" presId="urn:microsoft.com/office/officeart/2005/8/layout/hierarchy3"/>
    <dgm:cxn modelId="{6DA50C91-ABC9-42B5-BCBE-06572763AC30}" type="presParOf" srcId="{AD3B8033-3A70-4F04-89C1-C0BF1D3EE5C2}" destId="{4808435B-5B62-47BB-92E2-B6CA95E5697B}" srcOrd="3" destOrd="0" presId="urn:microsoft.com/office/officeart/2005/8/layout/hierarchy3"/>
    <dgm:cxn modelId="{43606F12-9FC3-4526-A7E8-841537627E35}" type="presParOf" srcId="{AD3B8033-3A70-4F04-89C1-C0BF1D3EE5C2}" destId="{E46BDD3C-B86C-43E9-A33A-D1684B8C9F69}" srcOrd="4" destOrd="0" presId="urn:microsoft.com/office/officeart/2005/8/layout/hierarchy3"/>
    <dgm:cxn modelId="{1E376C68-59B7-4971-B31B-A185340BDF7E}" type="presParOf" srcId="{AD3B8033-3A70-4F04-89C1-C0BF1D3EE5C2}" destId="{74D8F188-686B-4B18-9091-137A036DBF6A}" srcOrd="5" destOrd="0" presId="urn:microsoft.com/office/officeart/2005/8/layout/hierarchy3"/>
    <dgm:cxn modelId="{47E00E03-5F05-4E8F-8AF9-E93C9D38ED41}" type="presParOf" srcId="{AD3B8033-3A70-4F04-89C1-C0BF1D3EE5C2}" destId="{A58398D9-9E37-4E3F-A8BB-FBFBE268A031}" srcOrd="6" destOrd="0" presId="urn:microsoft.com/office/officeart/2005/8/layout/hierarchy3"/>
    <dgm:cxn modelId="{1DD01C08-9920-41B2-AECC-20C0C53FB392}" type="presParOf" srcId="{AD3B8033-3A70-4F04-89C1-C0BF1D3EE5C2}" destId="{5BB8D388-6A41-488A-B8E5-1DF6A78AA471}" srcOrd="7" destOrd="0" presId="urn:microsoft.com/office/officeart/2005/8/layout/hierarchy3"/>
    <dgm:cxn modelId="{48CBC7BA-38A4-47E9-B2B1-1CDBB50858EB}" type="presParOf" srcId="{11911891-B0D2-42B5-8615-3A3139496B01}" destId="{7B955D1C-0A3F-4BED-BB5B-A85AF3BCE385}" srcOrd="3" destOrd="0" presId="urn:microsoft.com/office/officeart/2005/8/layout/hierarchy3"/>
    <dgm:cxn modelId="{53A1A830-594F-42BF-A318-A1F4250C205A}" type="presParOf" srcId="{7B955D1C-0A3F-4BED-BB5B-A85AF3BCE385}" destId="{1667551B-9129-4359-A8BB-BBC3E10718D1}" srcOrd="0" destOrd="0" presId="urn:microsoft.com/office/officeart/2005/8/layout/hierarchy3"/>
    <dgm:cxn modelId="{BCCFCCE7-37A6-4FD4-AF05-25E9F8A4D623}" type="presParOf" srcId="{1667551B-9129-4359-A8BB-BBC3E10718D1}" destId="{C15CC477-D554-4009-86F3-F46AE481E4BB}" srcOrd="0" destOrd="0" presId="urn:microsoft.com/office/officeart/2005/8/layout/hierarchy3"/>
    <dgm:cxn modelId="{3FAE3FE5-11B4-4367-A142-3F92CF743949}" type="presParOf" srcId="{1667551B-9129-4359-A8BB-BBC3E10718D1}" destId="{7F24A5A1-9DC8-49BF-9BBB-8A80158507B5}" srcOrd="1" destOrd="0" presId="urn:microsoft.com/office/officeart/2005/8/layout/hierarchy3"/>
    <dgm:cxn modelId="{5FD17765-F8F5-4C41-AEF7-4F9B48661CC6}" type="presParOf" srcId="{7B955D1C-0A3F-4BED-BB5B-A85AF3BCE385}" destId="{EEC320A4-4CFD-4078-8E73-DF9AF53FA73B}" srcOrd="1" destOrd="0" presId="urn:microsoft.com/office/officeart/2005/8/layout/hierarchy3"/>
    <dgm:cxn modelId="{87BD7408-B822-4D54-A6D7-29E495A7FC88}" type="presParOf" srcId="{EEC320A4-4CFD-4078-8E73-DF9AF53FA73B}" destId="{63C60E1E-4957-43F2-87C2-4477F3AE1C5C}" srcOrd="0" destOrd="0" presId="urn:microsoft.com/office/officeart/2005/8/layout/hierarchy3"/>
    <dgm:cxn modelId="{B539C1E5-ABF7-4EC4-92AD-82182A9611D3}" type="presParOf" srcId="{EEC320A4-4CFD-4078-8E73-DF9AF53FA73B}" destId="{8E717EF0-61A4-4858-99F5-CC817FDAA045}" srcOrd="1" destOrd="0" presId="urn:microsoft.com/office/officeart/2005/8/layout/hierarchy3"/>
    <dgm:cxn modelId="{5D2321FA-341E-4ADC-93E0-9FFB4E8609E6}" type="presParOf" srcId="{EEC320A4-4CFD-4078-8E73-DF9AF53FA73B}" destId="{FF2875D5-F829-4C33-B1EB-4B71480AFD55}" srcOrd="2" destOrd="0" presId="urn:microsoft.com/office/officeart/2005/8/layout/hierarchy3"/>
    <dgm:cxn modelId="{A8F9B5D9-8899-4F25-9180-C3FE80AA5B8A}" type="presParOf" srcId="{EEC320A4-4CFD-4078-8E73-DF9AF53FA73B}" destId="{48D20F4E-833E-43C9-A0C3-43080C285AB3}" srcOrd="3" destOrd="0" presId="urn:microsoft.com/office/officeart/2005/8/layout/hierarchy3"/>
    <dgm:cxn modelId="{008065D7-327B-4C6F-A982-A512A64868CE}" type="presParOf" srcId="{EEC320A4-4CFD-4078-8E73-DF9AF53FA73B}" destId="{B23B8B99-9E19-469B-B1A2-B7DA4730C12B}" srcOrd="4" destOrd="0" presId="urn:microsoft.com/office/officeart/2005/8/layout/hierarchy3"/>
    <dgm:cxn modelId="{9D380D9A-80A8-4E4B-97C9-D85CB6D4E5CF}" type="presParOf" srcId="{EEC320A4-4CFD-4078-8E73-DF9AF53FA73B}" destId="{45911489-4BAC-49B3-9BC8-98E9B0DFEBAE}" srcOrd="5" destOrd="0" presId="urn:microsoft.com/office/officeart/2005/8/layout/hierarchy3"/>
    <dgm:cxn modelId="{74D5B264-9C9F-43F0-80CF-5B02786D4867}" type="presParOf" srcId="{EEC320A4-4CFD-4078-8E73-DF9AF53FA73B}" destId="{1B4CA15E-4D01-4AB5-9EA5-60B3BB5F1BEE}" srcOrd="6" destOrd="0" presId="urn:microsoft.com/office/officeart/2005/8/layout/hierarchy3"/>
    <dgm:cxn modelId="{EE527F69-A461-484E-BB75-054B5CAE7FD3}" type="presParOf" srcId="{EEC320A4-4CFD-4078-8E73-DF9AF53FA73B}" destId="{1230326F-07DB-4C3B-BB06-B20D506C05E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881B59-8853-5D40-8012-1BFD812C2478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F7BE5E5-6266-FB42-B739-C991490173BE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DP-100</a:t>
          </a:r>
        </a:p>
      </dgm:t>
    </dgm:pt>
    <dgm:pt modelId="{E4C6A5C7-4FAC-384A-B835-47BB4B043B43}" type="parTrans" cxnId="{4F57C03D-D642-D14C-8D2D-BDFB36551EFB}">
      <dgm:prSet/>
      <dgm:spPr/>
      <dgm:t>
        <a:bodyPr/>
        <a:lstStyle/>
        <a:p>
          <a:endParaRPr lang="en-US"/>
        </a:p>
      </dgm:t>
    </dgm:pt>
    <dgm:pt modelId="{50757A9B-4652-E747-B4CA-EC033C736BDC}" type="sibTrans" cxnId="{4F57C03D-D642-D14C-8D2D-BDFB36551EFB}">
      <dgm:prSet/>
      <dgm:spPr/>
      <dgm:t>
        <a:bodyPr/>
        <a:lstStyle/>
        <a:p>
          <a:endParaRPr lang="en-US"/>
        </a:p>
      </dgm:t>
    </dgm:pt>
    <dgm:pt modelId="{D2FF2CF7-F947-604B-8BE3-0C83DE91033A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Data Engineer Associate</a:t>
          </a:r>
          <a:endParaRPr lang="en-US" b="0" dirty="0"/>
        </a:p>
      </dgm:t>
    </dgm:pt>
    <dgm:pt modelId="{E9E4EACE-3E06-844C-B7EA-093359E99D28}" type="parTrans" cxnId="{ABAF93BC-A5D8-4642-BE46-F12518095A80}">
      <dgm:prSet/>
      <dgm:spPr/>
      <dgm:t>
        <a:bodyPr/>
        <a:lstStyle/>
        <a:p>
          <a:endParaRPr lang="en-US"/>
        </a:p>
      </dgm:t>
    </dgm:pt>
    <dgm:pt modelId="{42471050-9E70-324C-B182-D4FBAB105228}" type="sibTrans" cxnId="{ABAF93BC-A5D8-4642-BE46-F12518095A80}">
      <dgm:prSet/>
      <dgm:spPr/>
      <dgm:t>
        <a:bodyPr/>
        <a:lstStyle/>
        <a:p>
          <a:endParaRPr lang="en-US"/>
        </a:p>
      </dgm:t>
    </dgm:pt>
    <dgm:pt modelId="{E0FA0C7F-402A-0F49-B40E-7FC87E297FAF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Administrator Associate</a:t>
          </a:r>
          <a:endParaRPr lang="en-US" b="0" dirty="0"/>
        </a:p>
      </dgm:t>
    </dgm:pt>
    <dgm:pt modelId="{DEC5BFC9-4FCF-0543-8E45-0A48B21547B5}" type="parTrans" cxnId="{17A0F41B-3E2C-0C46-991B-1C88F28877DB}">
      <dgm:prSet/>
      <dgm:spPr/>
      <dgm:t>
        <a:bodyPr/>
        <a:lstStyle/>
        <a:p>
          <a:endParaRPr lang="en-US"/>
        </a:p>
      </dgm:t>
    </dgm:pt>
    <dgm:pt modelId="{A3EED81C-7E81-8841-85F1-CE44A63E7CE9}" type="sibTrans" cxnId="{17A0F41B-3E2C-0C46-991B-1C88F28877DB}">
      <dgm:prSet/>
      <dgm:spPr/>
      <dgm:t>
        <a:bodyPr/>
        <a:lstStyle/>
        <a:p>
          <a:endParaRPr lang="en-US"/>
        </a:p>
      </dgm:t>
    </dgm:pt>
    <dgm:pt modelId="{E42B08F3-5FC6-5646-8C9F-E464BE13CCDC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Solutions Architect Expert</a:t>
          </a:r>
          <a:endParaRPr lang="en-US" b="0" dirty="0"/>
        </a:p>
      </dgm:t>
    </dgm:pt>
    <dgm:pt modelId="{6A69105D-11FD-8D46-827F-1ED70C37DFE9}" type="parTrans" cxnId="{E5C15BDE-A0D9-1246-9C63-C1D1DD181C52}">
      <dgm:prSet/>
      <dgm:spPr/>
      <dgm:t>
        <a:bodyPr/>
        <a:lstStyle/>
        <a:p>
          <a:endParaRPr lang="en-US"/>
        </a:p>
      </dgm:t>
    </dgm:pt>
    <dgm:pt modelId="{A1C10C0D-8FF8-BC43-AF8A-370D9798FE5F}" type="sibTrans" cxnId="{E5C15BDE-A0D9-1246-9C63-C1D1DD181C52}">
      <dgm:prSet/>
      <dgm:spPr/>
      <dgm:t>
        <a:bodyPr/>
        <a:lstStyle/>
        <a:p>
          <a:endParaRPr lang="en-US"/>
        </a:p>
      </dgm:t>
    </dgm:pt>
    <dgm:pt modelId="{40383212-A065-D04F-B78C-27C3F84CF41B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AI Fundamentals</a:t>
          </a:r>
          <a:endParaRPr lang="en-US" b="0" dirty="0"/>
        </a:p>
      </dgm:t>
    </dgm:pt>
    <dgm:pt modelId="{D748B188-CB90-3F41-9497-7C68BA24B326}" type="parTrans" cxnId="{DE7BADDB-7763-A440-B989-CCCC1C53F49B}">
      <dgm:prSet/>
      <dgm:spPr/>
      <dgm:t>
        <a:bodyPr/>
        <a:lstStyle/>
        <a:p>
          <a:endParaRPr lang="en-US"/>
        </a:p>
      </dgm:t>
    </dgm:pt>
    <dgm:pt modelId="{BF8C4AE2-0D98-7E4D-8E1F-00CE17959C06}" type="sibTrans" cxnId="{DE7BADDB-7763-A440-B989-CCCC1C53F49B}">
      <dgm:prSet/>
      <dgm:spPr/>
      <dgm:t>
        <a:bodyPr/>
        <a:lstStyle/>
        <a:p>
          <a:endParaRPr lang="en-US"/>
        </a:p>
      </dgm:t>
    </dgm:pt>
    <dgm:pt modelId="{E42EF553-A898-4141-9691-B7CF1D7EDFC0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Scientist Associate</a:t>
          </a:r>
        </a:p>
      </dgm:t>
    </dgm:pt>
    <dgm:pt modelId="{29AB9C06-5D34-B54A-BBC6-997712B0B1C1}" type="parTrans" cxnId="{4782DCFD-EAB6-0D4D-8DC3-18705F058058}">
      <dgm:prSet/>
      <dgm:spPr/>
      <dgm:t>
        <a:bodyPr/>
        <a:lstStyle/>
        <a:p>
          <a:endParaRPr lang="en-US"/>
        </a:p>
      </dgm:t>
    </dgm:pt>
    <dgm:pt modelId="{5A04A3BC-A300-0148-B704-CB95B241EA88}" type="sibTrans" cxnId="{4782DCFD-EAB6-0D4D-8DC3-18705F058058}">
      <dgm:prSet/>
      <dgm:spPr/>
      <dgm:t>
        <a:bodyPr/>
        <a:lstStyle/>
        <a:p>
          <a:endParaRPr lang="en-US"/>
        </a:p>
      </dgm:t>
    </dgm:pt>
    <dgm:pt modelId="{E9AF70A3-9D96-6041-8DD8-D91689806ED7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Fundamentals</a:t>
          </a:r>
        </a:p>
      </dgm:t>
    </dgm:pt>
    <dgm:pt modelId="{18AB2440-1980-A547-BEDD-68BD922721B6}" type="parTrans" cxnId="{E46CCDC4-EFE8-7C4D-B9A3-FB1859282C76}">
      <dgm:prSet/>
      <dgm:spPr/>
      <dgm:t>
        <a:bodyPr/>
        <a:lstStyle/>
        <a:p>
          <a:endParaRPr lang="en-US"/>
        </a:p>
      </dgm:t>
    </dgm:pt>
    <dgm:pt modelId="{218B6AA8-F08E-7F49-92D7-AB1F08462C0D}" type="sibTrans" cxnId="{E46CCDC4-EFE8-7C4D-B9A3-FB1859282C76}">
      <dgm:prSet/>
      <dgm:spPr/>
      <dgm:t>
        <a:bodyPr/>
        <a:lstStyle/>
        <a:p>
          <a:endParaRPr lang="en-US"/>
        </a:p>
      </dgm:t>
    </dgm:pt>
    <dgm:pt modelId="{2992023D-3946-ED41-80ED-B55358C9B8A5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AZ-900</a:t>
          </a:r>
        </a:p>
      </dgm:t>
    </dgm:pt>
    <dgm:pt modelId="{14C6B5BD-6BC7-224C-9232-86F14B660C23}" type="parTrans" cxnId="{C415652F-3C8E-3348-B17B-67A874A0730F}">
      <dgm:prSet/>
      <dgm:spPr/>
      <dgm:t>
        <a:bodyPr/>
        <a:lstStyle/>
        <a:p>
          <a:endParaRPr lang="en-US"/>
        </a:p>
      </dgm:t>
    </dgm:pt>
    <dgm:pt modelId="{E83CEB02-9184-324C-B1BB-7A14B384C105}" type="sibTrans" cxnId="{C415652F-3C8E-3348-B17B-67A874A0730F}">
      <dgm:prSet/>
      <dgm:spPr/>
      <dgm:t>
        <a:bodyPr/>
        <a:lstStyle/>
        <a:p>
          <a:endParaRPr lang="en-US"/>
        </a:p>
      </dgm:t>
    </dgm:pt>
    <dgm:pt modelId="{2B04003C-9A53-0F4E-8160-95B4F51661EA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Engineer Associate</a:t>
          </a:r>
        </a:p>
      </dgm:t>
    </dgm:pt>
    <dgm:pt modelId="{9D16FAE6-CC0F-BB44-8B08-4AE3C79EDC7E}" type="parTrans" cxnId="{3523C803-B551-D841-8ED1-8A372D087602}">
      <dgm:prSet/>
      <dgm:spPr/>
      <dgm:t>
        <a:bodyPr/>
        <a:lstStyle/>
        <a:p>
          <a:endParaRPr lang="en-US"/>
        </a:p>
      </dgm:t>
    </dgm:pt>
    <dgm:pt modelId="{8ABAA83B-B45C-1F4B-9EE4-51DC82A59C1E}" type="sibTrans" cxnId="{3523C803-B551-D841-8ED1-8A372D087602}">
      <dgm:prSet/>
      <dgm:spPr/>
      <dgm:t>
        <a:bodyPr/>
        <a:lstStyle/>
        <a:p>
          <a:endParaRPr lang="en-US"/>
        </a:p>
      </dgm:t>
    </dgm:pt>
    <dgm:pt modelId="{BF0F7F88-C260-C643-981E-17BA8A0C6937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DP-900</a:t>
          </a:r>
        </a:p>
      </dgm:t>
    </dgm:pt>
    <dgm:pt modelId="{DE0444A1-52C5-1445-9737-3F33EF381CCE}" type="parTrans" cxnId="{3A279229-EC72-C645-8805-8D40732C4D42}">
      <dgm:prSet/>
      <dgm:spPr/>
      <dgm:t>
        <a:bodyPr/>
        <a:lstStyle/>
        <a:p>
          <a:endParaRPr lang="en-US"/>
        </a:p>
      </dgm:t>
    </dgm:pt>
    <dgm:pt modelId="{1B1EC627-1369-2240-B40D-26F36D3EFEF0}" type="sibTrans" cxnId="{3A279229-EC72-C645-8805-8D40732C4D42}">
      <dgm:prSet/>
      <dgm:spPr/>
      <dgm:t>
        <a:bodyPr/>
        <a:lstStyle/>
        <a:p>
          <a:endParaRPr lang="en-US"/>
        </a:p>
      </dgm:t>
    </dgm:pt>
    <dgm:pt modelId="{8C1F0D3C-E244-FE4D-95C3-70D573F575C2}">
      <dgm:prSet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DP-203</a:t>
          </a:r>
        </a:p>
      </dgm:t>
    </dgm:pt>
    <dgm:pt modelId="{4885123C-CA76-134A-877D-79A22043E1BB}" type="parTrans" cxnId="{C04410EE-8137-0343-A11F-EA41C3168E81}">
      <dgm:prSet/>
      <dgm:spPr/>
      <dgm:t>
        <a:bodyPr/>
        <a:lstStyle/>
        <a:p>
          <a:endParaRPr lang="en-US"/>
        </a:p>
      </dgm:t>
    </dgm:pt>
    <dgm:pt modelId="{B19ACF46-FEC0-8742-B91C-B55DF2172576}" type="sibTrans" cxnId="{C04410EE-8137-0343-A11F-EA41C3168E81}">
      <dgm:prSet/>
      <dgm:spPr/>
      <dgm:t>
        <a:bodyPr/>
        <a:lstStyle/>
        <a:p>
          <a:endParaRPr lang="en-US"/>
        </a:p>
      </dgm:t>
    </dgm:pt>
    <dgm:pt modelId="{8D8AE045-3E64-4A4E-A423-126AEA27EE8D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AZ-305</a:t>
          </a:r>
        </a:p>
      </dgm:t>
    </dgm:pt>
    <dgm:pt modelId="{0196A665-6521-8A4D-810B-D4F8458A7763}" type="parTrans" cxnId="{A2B13740-1408-E542-A40A-21DD81E6AA88}">
      <dgm:prSet/>
      <dgm:spPr/>
      <dgm:t>
        <a:bodyPr/>
        <a:lstStyle/>
        <a:p>
          <a:endParaRPr lang="en-US"/>
        </a:p>
      </dgm:t>
    </dgm:pt>
    <dgm:pt modelId="{CFB8FC8D-BA9C-C147-AE2B-99C78AAA97A9}" type="sibTrans" cxnId="{A2B13740-1408-E542-A40A-21DD81E6AA88}">
      <dgm:prSet/>
      <dgm:spPr/>
      <dgm:t>
        <a:bodyPr/>
        <a:lstStyle/>
        <a:p>
          <a:endParaRPr lang="en-US"/>
        </a:p>
      </dgm:t>
    </dgm:pt>
    <dgm:pt modelId="{F95418BA-9DE0-3941-ACBD-70F0E14524C6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AZ-104</a:t>
          </a:r>
        </a:p>
      </dgm:t>
    </dgm:pt>
    <dgm:pt modelId="{B82C8677-8D65-A34C-A190-481C04E43174}" type="parTrans" cxnId="{B59478BE-035F-0C44-811D-734975D87137}">
      <dgm:prSet/>
      <dgm:spPr/>
      <dgm:t>
        <a:bodyPr/>
        <a:lstStyle/>
        <a:p>
          <a:endParaRPr lang="en-US"/>
        </a:p>
      </dgm:t>
    </dgm:pt>
    <dgm:pt modelId="{67AA4A19-8E96-BF4B-93CB-0EF39D279B78}" type="sibTrans" cxnId="{B59478BE-035F-0C44-811D-734975D87137}">
      <dgm:prSet/>
      <dgm:spPr/>
      <dgm:t>
        <a:bodyPr/>
        <a:lstStyle/>
        <a:p>
          <a:endParaRPr lang="en-US"/>
        </a:p>
      </dgm:t>
    </dgm:pt>
    <dgm:pt modelId="{BC74C3BE-73DA-DE4D-93E3-7382153DDDC9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AI-900</a:t>
          </a:r>
        </a:p>
      </dgm:t>
    </dgm:pt>
    <dgm:pt modelId="{B25CB8A5-0B12-8042-BEDC-9E7453FA2D93}" type="parTrans" cxnId="{C16B229C-6E97-F345-BEE7-27BCE087D19B}">
      <dgm:prSet/>
      <dgm:spPr/>
      <dgm:t>
        <a:bodyPr/>
        <a:lstStyle/>
        <a:p>
          <a:endParaRPr lang="en-US"/>
        </a:p>
      </dgm:t>
    </dgm:pt>
    <dgm:pt modelId="{4CDA0414-13B5-F14E-894B-E6FABCB3B711}" type="sibTrans" cxnId="{C16B229C-6E97-F345-BEE7-27BCE087D19B}">
      <dgm:prSet/>
      <dgm:spPr/>
      <dgm:t>
        <a:bodyPr/>
        <a:lstStyle/>
        <a:p>
          <a:endParaRPr lang="en-US"/>
        </a:p>
      </dgm:t>
    </dgm:pt>
    <dgm:pt modelId="{46394705-AA05-594E-A27F-6C463867181F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AI Engineer Associate</a:t>
          </a:r>
          <a:endParaRPr lang="en-US" b="0" dirty="0"/>
        </a:p>
      </dgm:t>
    </dgm:pt>
    <dgm:pt modelId="{5B43F058-8625-2043-8F0B-2B1691DDD49E}" type="parTrans" cxnId="{E1FA6387-D471-6848-B8E6-1D4496FF58D4}">
      <dgm:prSet/>
      <dgm:spPr/>
      <dgm:t>
        <a:bodyPr/>
        <a:lstStyle/>
        <a:p>
          <a:endParaRPr lang="en-US"/>
        </a:p>
      </dgm:t>
    </dgm:pt>
    <dgm:pt modelId="{5DE5D3E7-7020-6C41-938A-43D57057FE94}" type="sibTrans" cxnId="{E1FA6387-D471-6848-B8E6-1D4496FF58D4}">
      <dgm:prSet/>
      <dgm:spPr/>
      <dgm:t>
        <a:bodyPr/>
        <a:lstStyle/>
        <a:p>
          <a:endParaRPr lang="en-US"/>
        </a:p>
      </dgm:t>
    </dgm:pt>
    <dgm:pt modelId="{20919858-E5F8-9542-A05B-388F750EE529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AI-102</a:t>
          </a:r>
        </a:p>
      </dgm:t>
    </dgm:pt>
    <dgm:pt modelId="{846C70F5-07A5-7947-8D47-72FFFC9D9E40}" type="parTrans" cxnId="{35584F18-5A6D-8846-BFC0-27E27D244B7A}">
      <dgm:prSet/>
      <dgm:spPr/>
      <dgm:t>
        <a:bodyPr/>
        <a:lstStyle/>
        <a:p>
          <a:endParaRPr lang="en-US"/>
        </a:p>
      </dgm:t>
    </dgm:pt>
    <dgm:pt modelId="{F63F5C4C-CDB9-EB4D-AE6A-40F62964DE00}" type="sibTrans" cxnId="{35584F18-5A6D-8846-BFC0-27E27D244B7A}">
      <dgm:prSet/>
      <dgm:spPr/>
      <dgm:t>
        <a:bodyPr/>
        <a:lstStyle/>
        <a:p>
          <a:endParaRPr lang="en-US"/>
        </a:p>
      </dgm:t>
    </dgm:pt>
    <dgm:pt modelId="{0029FC1C-A53A-E143-B729-F448D925C4D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Databricks -  Azure Platform Architect</a:t>
          </a:r>
        </a:p>
      </dgm:t>
    </dgm:pt>
    <dgm:pt modelId="{414920E8-CD2D-6048-B548-893993937618}" type="parTrans" cxnId="{D3A05117-5251-7D4A-9119-A95CE2F679E9}">
      <dgm:prSet/>
      <dgm:spPr/>
      <dgm:t>
        <a:bodyPr/>
        <a:lstStyle/>
        <a:p>
          <a:endParaRPr lang="en-US"/>
        </a:p>
      </dgm:t>
    </dgm:pt>
    <dgm:pt modelId="{29809AF4-BD18-4341-A7CC-3E9598E3416E}" type="sibTrans" cxnId="{D3A05117-5251-7D4A-9119-A95CE2F679E9}">
      <dgm:prSet/>
      <dgm:spPr/>
      <dgm:t>
        <a:bodyPr/>
        <a:lstStyle/>
        <a:p>
          <a:endParaRPr lang="en-US"/>
        </a:p>
      </dgm:t>
    </dgm:pt>
    <dgm:pt modelId="{EBBB12F9-DD5C-724D-9CCD-524C2E6E3B4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Databricks - Apache Spark Developer Associate</a:t>
          </a:r>
        </a:p>
      </dgm:t>
    </dgm:pt>
    <dgm:pt modelId="{12BBF8EB-B93C-1545-9E0C-6B58A76691A8}" type="parTrans" cxnId="{4C18BB3B-7FC4-B84B-894E-3E41FA9FF743}">
      <dgm:prSet/>
      <dgm:spPr/>
      <dgm:t>
        <a:bodyPr/>
        <a:lstStyle/>
        <a:p>
          <a:endParaRPr lang="en-US"/>
        </a:p>
      </dgm:t>
    </dgm:pt>
    <dgm:pt modelId="{1117C25C-3687-444B-BA0E-4DB48873ED6C}" type="sibTrans" cxnId="{4C18BB3B-7FC4-B84B-894E-3E41FA9FF743}">
      <dgm:prSet/>
      <dgm:spPr/>
      <dgm:t>
        <a:bodyPr/>
        <a:lstStyle/>
        <a:p>
          <a:endParaRPr lang="en-US"/>
        </a:p>
      </dgm:t>
    </dgm:pt>
    <dgm:pt modelId="{6C230FF7-A98B-2D43-AC50-5D0E63404B0C}">
      <dgm:prSet phldrT="[Text]"/>
      <dgm:spPr>
        <a:solidFill>
          <a:srgbClr val="FF0000"/>
        </a:solidFill>
      </dgm:spPr>
      <dgm:t>
        <a:bodyPr/>
        <a:lstStyle/>
        <a:p>
          <a:pPr algn="ctr"/>
          <a:r>
            <a:rPr lang="en-US" dirty="0"/>
            <a:t>Databricks - Fundamentals</a:t>
          </a:r>
        </a:p>
      </dgm:t>
    </dgm:pt>
    <dgm:pt modelId="{FCC951FC-966D-5D44-A125-99DFFF78C305}" type="parTrans" cxnId="{2BDB03F7-82E7-6E49-B041-C944A21CEDA4}">
      <dgm:prSet/>
      <dgm:spPr/>
      <dgm:t>
        <a:bodyPr/>
        <a:lstStyle/>
        <a:p>
          <a:endParaRPr lang="en-US"/>
        </a:p>
      </dgm:t>
    </dgm:pt>
    <dgm:pt modelId="{698AB10B-DEDB-284F-9BE5-CDEC327DF8E0}" type="sibTrans" cxnId="{2BDB03F7-82E7-6E49-B041-C944A21CEDA4}">
      <dgm:prSet/>
      <dgm:spPr/>
      <dgm:t>
        <a:bodyPr/>
        <a:lstStyle/>
        <a:p>
          <a:endParaRPr lang="en-US"/>
        </a:p>
      </dgm:t>
    </dgm:pt>
    <dgm:pt modelId="{1188AC52-8B1B-5F48-B4AF-80C3D92D484A}" type="pres">
      <dgm:prSet presAssocID="{4E881B59-8853-5D40-8012-1BFD812C2478}" presName="diagram" presStyleCnt="0">
        <dgm:presLayoutVars>
          <dgm:dir/>
          <dgm:resizeHandles val="exact"/>
        </dgm:presLayoutVars>
      </dgm:prSet>
      <dgm:spPr/>
    </dgm:pt>
    <dgm:pt modelId="{C17A5266-00C9-044F-9471-0AD6754168ED}" type="pres">
      <dgm:prSet presAssocID="{E9AF70A3-9D96-6041-8DD8-D91689806ED7}" presName="node" presStyleLbl="node1" presStyleIdx="0" presStyleCnt="11">
        <dgm:presLayoutVars>
          <dgm:bulletEnabled val="1"/>
        </dgm:presLayoutVars>
      </dgm:prSet>
      <dgm:spPr/>
    </dgm:pt>
    <dgm:pt modelId="{5AC53592-D453-434C-8B36-A28D1D109173}" type="pres">
      <dgm:prSet presAssocID="{218B6AA8-F08E-7F49-92D7-AB1F08462C0D}" presName="sibTrans" presStyleCnt="0"/>
      <dgm:spPr/>
    </dgm:pt>
    <dgm:pt modelId="{BC23E956-C3FD-B24A-92C3-0AE8413ECFB4}" type="pres">
      <dgm:prSet presAssocID="{2B04003C-9A53-0F4E-8160-95B4F51661EA}" presName="node" presStyleLbl="node1" presStyleIdx="1" presStyleCnt="11">
        <dgm:presLayoutVars>
          <dgm:bulletEnabled val="1"/>
        </dgm:presLayoutVars>
      </dgm:prSet>
      <dgm:spPr/>
    </dgm:pt>
    <dgm:pt modelId="{84CD2E5F-3954-8C4B-998E-4CDB28A45D6D}" type="pres">
      <dgm:prSet presAssocID="{8ABAA83B-B45C-1F4B-9EE4-51DC82A59C1E}" presName="sibTrans" presStyleCnt="0"/>
      <dgm:spPr/>
    </dgm:pt>
    <dgm:pt modelId="{18970B61-CB60-F64D-B31C-7470B5B3B36D}" type="pres">
      <dgm:prSet presAssocID="{E42EF553-A898-4141-9691-B7CF1D7EDFC0}" presName="node" presStyleLbl="node1" presStyleIdx="2" presStyleCnt="11">
        <dgm:presLayoutVars>
          <dgm:bulletEnabled val="1"/>
        </dgm:presLayoutVars>
      </dgm:prSet>
      <dgm:spPr/>
    </dgm:pt>
    <dgm:pt modelId="{C6A3A6FA-95DF-5947-8852-6D537F1B11BF}" type="pres">
      <dgm:prSet presAssocID="{5A04A3BC-A300-0148-B704-CB95B241EA88}" presName="sibTrans" presStyleCnt="0"/>
      <dgm:spPr/>
    </dgm:pt>
    <dgm:pt modelId="{0F2851C1-065D-6F40-8517-2D893CFBF9A6}" type="pres">
      <dgm:prSet presAssocID="{D2FF2CF7-F947-604B-8BE3-0C83DE91033A}" presName="node" presStyleLbl="node1" presStyleIdx="3" presStyleCnt="11">
        <dgm:presLayoutVars>
          <dgm:bulletEnabled val="1"/>
        </dgm:presLayoutVars>
      </dgm:prSet>
      <dgm:spPr/>
    </dgm:pt>
    <dgm:pt modelId="{931F89D0-4A3E-C745-8D5F-AE1022CC68D4}" type="pres">
      <dgm:prSet presAssocID="{42471050-9E70-324C-B182-D4FBAB105228}" presName="sibTrans" presStyleCnt="0"/>
      <dgm:spPr/>
    </dgm:pt>
    <dgm:pt modelId="{0C89BC1B-2FB7-D140-8F97-344BFFC6E24F}" type="pres">
      <dgm:prSet presAssocID="{E0FA0C7F-402A-0F49-B40E-7FC87E297FAF}" presName="node" presStyleLbl="node1" presStyleIdx="4" presStyleCnt="11">
        <dgm:presLayoutVars>
          <dgm:bulletEnabled val="1"/>
        </dgm:presLayoutVars>
      </dgm:prSet>
      <dgm:spPr/>
    </dgm:pt>
    <dgm:pt modelId="{84C6454E-E90C-6F40-A84D-115C965E38A0}" type="pres">
      <dgm:prSet presAssocID="{A3EED81C-7E81-8841-85F1-CE44A63E7CE9}" presName="sibTrans" presStyleCnt="0"/>
      <dgm:spPr/>
    </dgm:pt>
    <dgm:pt modelId="{5AF4CC69-439D-B24A-9C06-9BD46FFEA91F}" type="pres">
      <dgm:prSet presAssocID="{E42B08F3-5FC6-5646-8C9F-E464BE13CCDC}" presName="node" presStyleLbl="node1" presStyleIdx="5" presStyleCnt="11">
        <dgm:presLayoutVars>
          <dgm:bulletEnabled val="1"/>
        </dgm:presLayoutVars>
      </dgm:prSet>
      <dgm:spPr/>
    </dgm:pt>
    <dgm:pt modelId="{FAF337DC-0CED-6944-A6D3-DD7CF5987D7C}" type="pres">
      <dgm:prSet presAssocID="{A1C10C0D-8FF8-BC43-AF8A-370D9798FE5F}" presName="sibTrans" presStyleCnt="0"/>
      <dgm:spPr/>
    </dgm:pt>
    <dgm:pt modelId="{F0D6300A-5FBC-504C-88C9-159E40C820CE}" type="pres">
      <dgm:prSet presAssocID="{40383212-A065-D04F-B78C-27C3F84CF41B}" presName="node" presStyleLbl="node1" presStyleIdx="6" presStyleCnt="11">
        <dgm:presLayoutVars>
          <dgm:bulletEnabled val="1"/>
        </dgm:presLayoutVars>
      </dgm:prSet>
      <dgm:spPr/>
    </dgm:pt>
    <dgm:pt modelId="{AC1D9F4C-9BAE-404D-B55F-7F069F10A8CE}" type="pres">
      <dgm:prSet presAssocID="{BF8C4AE2-0D98-7E4D-8E1F-00CE17959C06}" presName="sibTrans" presStyleCnt="0"/>
      <dgm:spPr/>
    </dgm:pt>
    <dgm:pt modelId="{806A6604-FA36-AA48-BE16-23CBA3B7AEEF}" type="pres">
      <dgm:prSet presAssocID="{46394705-AA05-594E-A27F-6C463867181F}" presName="node" presStyleLbl="node1" presStyleIdx="7" presStyleCnt="11">
        <dgm:presLayoutVars>
          <dgm:bulletEnabled val="1"/>
        </dgm:presLayoutVars>
      </dgm:prSet>
      <dgm:spPr/>
    </dgm:pt>
    <dgm:pt modelId="{FA541469-E96B-9D46-8601-6223B1822E13}" type="pres">
      <dgm:prSet presAssocID="{5DE5D3E7-7020-6C41-938A-43D57057FE94}" presName="sibTrans" presStyleCnt="0"/>
      <dgm:spPr/>
    </dgm:pt>
    <dgm:pt modelId="{C8A6C4CF-594E-CF4C-88DB-3F6D5658629B}" type="pres">
      <dgm:prSet presAssocID="{6C230FF7-A98B-2D43-AC50-5D0E63404B0C}" presName="node" presStyleLbl="node1" presStyleIdx="8" presStyleCnt="11">
        <dgm:presLayoutVars>
          <dgm:bulletEnabled val="1"/>
        </dgm:presLayoutVars>
      </dgm:prSet>
      <dgm:spPr/>
    </dgm:pt>
    <dgm:pt modelId="{B42D4A5F-D742-254D-B038-7930613840F6}" type="pres">
      <dgm:prSet presAssocID="{698AB10B-DEDB-284F-9BE5-CDEC327DF8E0}" presName="sibTrans" presStyleCnt="0"/>
      <dgm:spPr/>
    </dgm:pt>
    <dgm:pt modelId="{E83A038C-2267-AE41-BFB2-4BD5E0EFC3F7}" type="pres">
      <dgm:prSet presAssocID="{0029FC1C-A53A-E143-B729-F448D925C4D0}" presName="node" presStyleLbl="node1" presStyleIdx="9" presStyleCnt="11">
        <dgm:presLayoutVars>
          <dgm:bulletEnabled val="1"/>
        </dgm:presLayoutVars>
      </dgm:prSet>
      <dgm:spPr/>
    </dgm:pt>
    <dgm:pt modelId="{DB4DE144-52FD-234D-8582-1C207C7E862F}" type="pres">
      <dgm:prSet presAssocID="{29809AF4-BD18-4341-A7CC-3E9598E3416E}" presName="sibTrans" presStyleCnt="0"/>
      <dgm:spPr/>
    </dgm:pt>
    <dgm:pt modelId="{EF37BDB4-D748-EB40-8A15-10E6DF6A73B3}" type="pres">
      <dgm:prSet presAssocID="{EBBB12F9-DD5C-724D-9CCD-524C2E6E3B4E}" presName="node" presStyleLbl="node1" presStyleIdx="10" presStyleCnt="11">
        <dgm:presLayoutVars>
          <dgm:bulletEnabled val="1"/>
        </dgm:presLayoutVars>
      </dgm:prSet>
      <dgm:spPr/>
    </dgm:pt>
  </dgm:ptLst>
  <dgm:cxnLst>
    <dgm:cxn modelId="{3523C803-B551-D841-8ED1-8A372D087602}" srcId="{4E881B59-8853-5D40-8012-1BFD812C2478}" destId="{2B04003C-9A53-0F4E-8160-95B4F51661EA}" srcOrd="1" destOrd="0" parTransId="{9D16FAE6-CC0F-BB44-8B08-4AE3C79EDC7E}" sibTransId="{8ABAA83B-B45C-1F4B-9EE4-51DC82A59C1E}"/>
    <dgm:cxn modelId="{D3A05117-5251-7D4A-9119-A95CE2F679E9}" srcId="{4E881B59-8853-5D40-8012-1BFD812C2478}" destId="{0029FC1C-A53A-E143-B729-F448D925C4D0}" srcOrd="9" destOrd="0" parTransId="{414920E8-CD2D-6048-B548-893993937618}" sibTransId="{29809AF4-BD18-4341-A7CC-3E9598E3416E}"/>
    <dgm:cxn modelId="{35584F18-5A6D-8846-BFC0-27E27D244B7A}" srcId="{46394705-AA05-594E-A27F-6C463867181F}" destId="{20919858-E5F8-9542-A05B-388F750EE529}" srcOrd="0" destOrd="0" parTransId="{846C70F5-07A5-7947-8D47-72FFFC9D9E40}" sibTransId="{F63F5C4C-CDB9-EB4D-AE6A-40F62964DE00}"/>
    <dgm:cxn modelId="{17A0F41B-3E2C-0C46-991B-1C88F28877DB}" srcId="{4E881B59-8853-5D40-8012-1BFD812C2478}" destId="{E0FA0C7F-402A-0F49-B40E-7FC87E297FAF}" srcOrd="4" destOrd="0" parTransId="{DEC5BFC9-4FCF-0543-8E45-0A48B21547B5}" sibTransId="{A3EED81C-7E81-8841-85F1-CE44A63E7CE9}"/>
    <dgm:cxn modelId="{3A279229-EC72-C645-8805-8D40732C4D42}" srcId="{2B04003C-9A53-0F4E-8160-95B4F51661EA}" destId="{BF0F7F88-C260-C643-981E-17BA8A0C6937}" srcOrd="0" destOrd="0" parTransId="{DE0444A1-52C5-1445-9737-3F33EF381CCE}" sibTransId="{1B1EC627-1369-2240-B40D-26F36D3EFEF0}"/>
    <dgm:cxn modelId="{AC6B092E-9FAB-464A-B8B3-2D4042F457B1}" type="presOf" srcId="{0029FC1C-A53A-E143-B729-F448D925C4D0}" destId="{E83A038C-2267-AE41-BFB2-4BD5E0EFC3F7}" srcOrd="0" destOrd="0" presId="urn:microsoft.com/office/officeart/2005/8/layout/default"/>
    <dgm:cxn modelId="{C415652F-3C8E-3348-B17B-67A874A0730F}" srcId="{E9AF70A3-9D96-6041-8DD8-D91689806ED7}" destId="{2992023D-3946-ED41-80ED-B55358C9B8A5}" srcOrd="0" destOrd="0" parTransId="{14C6B5BD-6BC7-224C-9232-86F14B660C23}" sibTransId="{E83CEB02-9184-324C-B1BB-7A14B384C105}"/>
    <dgm:cxn modelId="{1FED8334-1AB2-2144-B128-ED2796BED429}" type="presOf" srcId="{BC74C3BE-73DA-DE4D-93E3-7382153DDDC9}" destId="{F0D6300A-5FBC-504C-88C9-159E40C820CE}" srcOrd="0" destOrd="1" presId="urn:microsoft.com/office/officeart/2005/8/layout/default"/>
    <dgm:cxn modelId="{4C18BB3B-7FC4-B84B-894E-3E41FA9FF743}" srcId="{4E881B59-8853-5D40-8012-1BFD812C2478}" destId="{EBBB12F9-DD5C-724D-9CCD-524C2E6E3B4E}" srcOrd="10" destOrd="0" parTransId="{12BBF8EB-B93C-1545-9E0C-6B58A76691A8}" sibTransId="{1117C25C-3687-444B-BA0E-4DB48873ED6C}"/>
    <dgm:cxn modelId="{4F57C03D-D642-D14C-8D2D-BDFB36551EFB}" srcId="{E42EF553-A898-4141-9691-B7CF1D7EDFC0}" destId="{EF7BE5E5-6266-FB42-B739-C991490173BE}" srcOrd="0" destOrd="0" parTransId="{E4C6A5C7-4FAC-384A-B835-47BB4B043B43}" sibTransId="{50757A9B-4652-E747-B4CA-EC033C736BDC}"/>
    <dgm:cxn modelId="{A2B13740-1408-E542-A40A-21DD81E6AA88}" srcId="{E42B08F3-5FC6-5646-8C9F-E464BE13CCDC}" destId="{8D8AE045-3E64-4A4E-A423-126AEA27EE8D}" srcOrd="0" destOrd="0" parTransId="{0196A665-6521-8A4D-810B-D4F8458A7763}" sibTransId="{CFB8FC8D-BA9C-C147-AE2B-99C78AAA97A9}"/>
    <dgm:cxn modelId="{218E4A62-4102-594B-8D6D-FC35078D3AA6}" type="presOf" srcId="{8C1F0D3C-E244-FE4D-95C3-70D573F575C2}" destId="{0F2851C1-065D-6F40-8517-2D893CFBF9A6}" srcOrd="0" destOrd="1" presId="urn:microsoft.com/office/officeart/2005/8/layout/default"/>
    <dgm:cxn modelId="{FE3A474A-A649-7849-93A9-047E750ED563}" type="presOf" srcId="{E9AF70A3-9D96-6041-8DD8-D91689806ED7}" destId="{C17A5266-00C9-044F-9471-0AD6754168ED}" srcOrd="0" destOrd="0" presId="urn:microsoft.com/office/officeart/2005/8/layout/default"/>
    <dgm:cxn modelId="{A1A11371-8F8E-E24F-B9AD-2BE3AF384ED3}" type="presOf" srcId="{EF7BE5E5-6266-FB42-B739-C991490173BE}" destId="{18970B61-CB60-F64D-B31C-7470B5B3B36D}" srcOrd="0" destOrd="1" presId="urn:microsoft.com/office/officeart/2005/8/layout/default"/>
    <dgm:cxn modelId="{31F6E552-7C66-404C-8E6D-40564DEDE760}" type="presOf" srcId="{46394705-AA05-594E-A27F-6C463867181F}" destId="{806A6604-FA36-AA48-BE16-23CBA3B7AEEF}" srcOrd="0" destOrd="0" presId="urn:microsoft.com/office/officeart/2005/8/layout/default"/>
    <dgm:cxn modelId="{70A5A755-FB55-8448-A07F-3B968E0D27ED}" type="presOf" srcId="{EBBB12F9-DD5C-724D-9CCD-524C2E6E3B4E}" destId="{EF37BDB4-D748-EB40-8A15-10E6DF6A73B3}" srcOrd="0" destOrd="0" presId="urn:microsoft.com/office/officeart/2005/8/layout/default"/>
    <dgm:cxn modelId="{B84C6C57-E412-044B-94D5-D0019A07F833}" type="presOf" srcId="{D2FF2CF7-F947-604B-8BE3-0C83DE91033A}" destId="{0F2851C1-065D-6F40-8517-2D893CFBF9A6}" srcOrd="0" destOrd="0" presId="urn:microsoft.com/office/officeart/2005/8/layout/default"/>
    <dgm:cxn modelId="{FCF0CB86-1271-2B42-96A5-4531D7F1AFA3}" type="presOf" srcId="{40383212-A065-D04F-B78C-27C3F84CF41B}" destId="{F0D6300A-5FBC-504C-88C9-159E40C820CE}" srcOrd="0" destOrd="0" presId="urn:microsoft.com/office/officeart/2005/8/layout/default"/>
    <dgm:cxn modelId="{E1FA6387-D471-6848-B8E6-1D4496FF58D4}" srcId="{4E881B59-8853-5D40-8012-1BFD812C2478}" destId="{46394705-AA05-594E-A27F-6C463867181F}" srcOrd="7" destOrd="0" parTransId="{5B43F058-8625-2043-8F0B-2B1691DDD49E}" sibTransId="{5DE5D3E7-7020-6C41-938A-43D57057FE94}"/>
    <dgm:cxn modelId="{C3AE3293-2280-FA4B-8D55-D062B443ED21}" type="presOf" srcId="{20919858-E5F8-9542-A05B-388F750EE529}" destId="{806A6604-FA36-AA48-BE16-23CBA3B7AEEF}" srcOrd="0" destOrd="1" presId="urn:microsoft.com/office/officeart/2005/8/layout/default"/>
    <dgm:cxn modelId="{373D2896-4E51-0344-B6E7-A38BFBB215D5}" type="presOf" srcId="{E42EF553-A898-4141-9691-B7CF1D7EDFC0}" destId="{18970B61-CB60-F64D-B31C-7470B5B3B36D}" srcOrd="0" destOrd="0" presId="urn:microsoft.com/office/officeart/2005/8/layout/default"/>
    <dgm:cxn modelId="{C16B229C-6E97-F345-BEE7-27BCE087D19B}" srcId="{40383212-A065-D04F-B78C-27C3F84CF41B}" destId="{BC74C3BE-73DA-DE4D-93E3-7382153DDDC9}" srcOrd="0" destOrd="0" parTransId="{B25CB8A5-0B12-8042-BEDC-9E7453FA2D93}" sibTransId="{4CDA0414-13B5-F14E-894B-E6FABCB3B711}"/>
    <dgm:cxn modelId="{E9E47BB2-148F-3546-92B4-C7C554E7173E}" type="presOf" srcId="{8D8AE045-3E64-4A4E-A423-126AEA27EE8D}" destId="{5AF4CC69-439D-B24A-9C06-9BD46FFEA91F}" srcOrd="0" destOrd="1" presId="urn:microsoft.com/office/officeart/2005/8/layout/default"/>
    <dgm:cxn modelId="{54C7BAB7-38AF-B541-96B0-389A1192E401}" type="presOf" srcId="{E42B08F3-5FC6-5646-8C9F-E464BE13CCDC}" destId="{5AF4CC69-439D-B24A-9C06-9BD46FFEA91F}" srcOrd="0" destOrd="0" presId="urn:microsoft.com/office/officeart/2005/8/layout/default"/>
    <dgm:cxn modelId="{ABAF93BC-A5D8-4642-BE46-F12518095A80}" srcId="{4E881B59-8853-5D40-8012-1BFD812C2478}" destId="{D2FF2CF7-F947-604B-8BE3-0C83DE91033A}" srcOrd="3" destOrd="0" parTransId="{E9E4EACE-3E06-844C-B7EA-093359E99D28}" sibTransId="{42471050-9E70-324C-B182-D4FBAB105228}"/>
    <dgm:cxn modelId="{B59478BE-035F-0C44-811D-734975D87137}" srcId="{E0FA0C7F-402A-0F49-B40E-7FC87E297FAF}" destId="{F95418BA-9DE0-3941-ACBD-70F0E14524C6}" srcOrd="0" destOrd="0" parTransId="{B82C8677-8D65-A34C-A190-481C04E43174}" sibTransId="{67AA4A19-8E96-BF4B-93CB-0EF39D279B78}"/>
    <dgm:cxn modelId="{A6C2C2BE-4537-514A-87D4-743FA394B8CE}" type="presOf" srcId="{2B04003C-9A53-0F4E-8160-95B4F51661EA}" destId="{BC23E956-C3FD-B24A-92C3-0AE8413ECFB4}" srcOrd="0" destOrd="0" presId="urn:microsoft.com/office/officeart/2005/8/layout/default"/>
    <dgm:cxn modelId="{E46CCDC4-EFE8-7C4D-B9A3-FB1859282C76}" srcId="{4E881B59-8853-5D40-8012-1BFD812C2478}" destId="{E9AF70A3-9D96-6041-8DD8-D91689806ED7}" srcOrd="0" destOrd="0" parTransId="{18AB2440-1980-A547-BEDD-68BD922721B6}" sibTransId="{218B6AA8-F08E-7F49-92D7-AB1F08462C0D}"/>
    <dgm:cxn modelId="{2DB708C7-002F-0B42-A0A9-D61199A4524D}" type="presOf" srcId="{2992023D-3946-ED41-80ED-B55358C9B8A5}" destId="{C17A5266-00C9-044F-9471-0AD6754168ED}" srcOrd="0" destOrd="1" presId="urn:microsoft.com/office/officeart/2005/8/layout/default"/>
    <dgm:cxn modelId="{2C7029D5-2913-B641-B449-D176CFB44E4E}" type="presOf" srcId="{6C230FF7-A98B-2D43-AC50-5D0E63404B0C}" destId="{C8A6C4CF-594E-CF4C-88DB-3F6D5658629B}" srcOrd="0" destOrd="0" presId="urn:microsoft.com/office/officeart/2005/8/layout/default"/>
    <dgm:cxn modelId="{FDFF04D6-C96C-144B-ABC0-6DD81708A9D0}" type="presOf" srcId="{F95418BA-9DE0-3941-ACBD-70F0E14524C6}" destId="{0C89BC1B-2FB7-D140-8F97-344BFFC6E24F}" srcOrd="0" destOrd="1" presId="urn:microsoft.com/office/officeart/2005/8/layout/default"/>
    <dgm:cxn modelId="{DE7BADDB-7763-A440-B989-CCCC1C53F49B}" srcId="{4E881B59-8853-5D40-8012-1BFD812C2478}" destId="{40383212-A065-D04F-B78C-27C3F84CF41B}" srcOrd="6" destOrd="0" parTransId="{D748B188-CB90-3F41-9497-7C68BA24B326}" sibTransId="{BF8C4AE2-0D98-7E4D-8E1F-00CE17959C06}"/>
    <dgm:cxn modelId="{E5C15BDE-A0D9-1246-9C63-C1D1DD181C52}" srcId="{4E881B59-8853-5D40-8012-1BFD812C2478}" destId="{E42B08F3-5FC6-5646-8C9F-E464BE13CCDC}" srcOrd="5" destOrd="0" parTransId="{6A69105D-11FD-8D46-827F-1ED70C37DFE9}" sibTransId="{A1C10C0D-8FF8-BC43-AF8A-370D9798FE5F}"/>
    <dgm:cxn modelId="{97F686DE-B519-224C-9180-17D1520F491D}" type="presOf" srcId="{E0FA0C7F-402A-0F49-B40E-7FC87E297FAF}" destId="{0C89BC1B-2FB7-D140-8F97-344BFFC6E24F}" srcOrd="0" destOrd="0" presId="urn:microsoft.com/office/officeart/2005/8/layout/default"/>
    <dgm:cxn modelId="{C04410EE-8137-0343-A11F-EA41C3168E81}" srcId="{D2FF2CF7-F947-604B-8BE3-0C83DE91033A}" destId="{8C1F0D3C-E244-FE4D-95C3-70D573F575C2}" srcOrd="0" destOrd="0" parTransId="{4885123C-CA76-134A-877D-79A22043E1BB}" sibTransId="{B19ACF46-FEC0-8742-B91C-B55DF2172576}"/>
    <dgm:cxn modelId="{AE4CE0EE-B1E1-B243-AC9B-C37F553BF51E}" type="presOf" srcId="{4E881B59-8853-5D40-8012-1BFD812C2478}" destId="{1188AC52-8B1B-5F48-B4AF-80C3D92D484A}" srcOrd="0" destOrd="0" presId="urn:microsoft.com/office/officeart/2005/8/layout/default"/>
    <dgm:cxn modelId="{2BDB03F7-82E7-6E49-B041-C944A21CEDA4}" srcId="{4E881B59-8853-5D40-8012-1BFD812C2478}" destId="{6C230FF7-A98B-2D43-AC50-5D0E63404B0C}" srcOrd="8" destOrd="0" parTransId="{FCC951FC-966D-5D44-A125-99DFFF78C305}" sibTransId="{698AB10B-DEDB-284F-9BE5-CDEC327DF8E0}"/>
    <dgm:cxn modelId="{4782DCFD-EAB6-0D4D-8DC3-18705F058058}" srcId="{4E881B59-8853-5D40-8012-1BFD812C2478}" destId="{E42EF553-A898-4141-9691-B7CF1D7EDFC0}" srcOrd="2" destOrd="0" parTransId="{29AB9C06-5D34-B54A-BBC6-997712B0B1C1}" sibTransId="{5A04A3BC-A300-0148-B704-CB95B241EA88}"/>
    <dgm:cxn modelId="{440AABFE-37A2-2848-87F3-319E71F1F260}" type="presOf" srcId="{BF0F7F88-C260-C643-981E-17BA8A0C6937}" destId="{BC23E956-C3FD-B24A-92C3-0AE8413ECFB4}" srcOrd="0" destOrd="1" presId="urn:microsoft.com/office/officeart/2005/8/layout/default"/>
    <dgm:cxn modelId="{FBB849AF-F6D9-5E4B-B61F-1E4200970EA2}" type="presParOf" srcId="{1188AC52-8B1B-5F48-B4AF-80C3D92D484A}" destId="{C17A5266-00C9-044F-9471-0AD6754168ED}" srcOrd="0" destOrd="0" presId="urn:microsoft.com/office/officeart/2005/8/layout/default"/>
    <dgm:cxn modelId="{1F316071-EFDD-2E4B-831C-6A58564687D0}" type="presParOf" srcId="{1188AC52-8B1B-5F48-B4AF-80C3D92D484A}" destId="{5AC53592-D453-434C-8B36-A28D1D109173}" srcOrd="1" destOrd="0" presId="urn:microsoft.com/office/officeart/2005/8/layout/default"/>
    <dgm:cxn modelId="{BD634025-FE4C-2A44-B427-7E43ADC671C7}" type="presParOf" srcId="{1188AC52-8B1B-5F48-B4AF-80C3D92D484A}" destId="{BC23E956-C3FD-B24A-92C3-0AE8413ECFB4}" srcOrd="2" destOrd="0" presId="urn:microsoft.com/office/officeart/2005/8/layout/default"/>
    <dgm:cxn modelId="{47143011-6475-D043-9B89-B5B3D18DA7E0}" type="presParOf" srcId="{1188AC52-8B1B-5F48-B4AF-80C3D92D484A}" destId="{84CD2E5F-3954-8C4B-998E-4CDB28A45D6D}" srcOrd="3" destOrd="0" presId="urn:microsoft.com/office/officeart/2005/8/layout/default"/>
    <dgm:cxn modelId="{11E9FCA2-3CBE-3040-8913-4CFD1ABA6F8A}" type="presParOf" srcId="{1188AC52-8B1B-5F48-B4AF-80C3D92D484A}" destId="{18970B61-CB60-F64D-B31C-7470B5B3B36D}" srcOrd="4" destOrd="0" presId="urn:microsoft.com/office/officeart/2005/8/layout/default"/>
    <dgm:cxn modelId="{1DCC8BB5-20B0-7142-B175-09366FA38E07}" type="presParOf" srcId="{1188AC52-8B1B-5F48-B4AF-80C3D92D484A}" destId="{C6A3A6FA-95DF-5947-8852-6D537F1B11BF}" srcOrd="5" destOrd="0" presId="urn:microsoft.com/office/officeart/2005/8/layout/default"/>
    <dgm:cxn modelId="{94F7E96D-B143-DE43-B023-928F14A132F1}" type="presParOf" srcId="{1188AC52-8B1B-5F48-B4AF-80C3D92D484A}" destId="{0F2851C1-065D-6F40-8517-2D893CFBF9A6}" srcOrd="6" destOrd="0" presId="urn:microsoft.com/office/officeart/2005/8/layout/default"/>
    <dgm:cxn modelId="{8234A9D2-F51E-0744-8551-EE7F05D64A29}" type="presParOf" srcId="{1188AC52-8B1B-5F48-B4AF-80C3D92D484A}" destId="{931F89D0-4A3E-C745-8D5F-AE1022CC68D4}" srcOrd="7" destOrd="0" presId="urn:microsoft.com/office/officeart/2005/8/layout/default"/>
    <dgm:cxn modelId="{EFF781FB-E1BF-204B-B289-FDE32B3A0776}" type="presParOf" srcId="{1188AC52-8B1B-5F48-B4AF-80C3D92D484A}" destId="{0C89BC1B-2FB7-D140-8F97-344BFFC6E24F}" srcOrd="8" destOrd="0" presId="urn:microsoft.com/office/officeart/2005/8/layout/default"/>
    <dgm:cxn modelId="{DCA5E366-3EEA-834E-B320-1EEF8892B796}" type="presParOf" srcId="{1188AC52-8B1B-5F48-B4AF-80C3D92D484A}" destId="{84C6454E-E90C-6F40-A84D-115C965E38A0}" srcOrd="9" destOrd="0" presId="urn:microsoft.com/office/officeart/2005/8/layout/default"/>
    <dgm:cxn modelId="{EBC861EB-1636-C544-84FD-EFB3B8261DA6}" type="presParOf" srcId="{1188AC52-8B1B-5F48-B4AF-80C3D92D484A}" destId="{5AF4CC69-439D-B24A-9C06-9BD46FFEA91F}" srcOrd="10" destOrd="0" presId="urn:microsoft.com/office/officeart/2005/8/layout/default"/>
    <dgm:cxn modelId="{52206121-EA3B-CA45-B871-6CA6A1B5E2C6}" type="presParOf" srcId="{1188AC52-8B1B-5F48-B4AF-80C3D92D484A}" destId="{FAF337DC-0CED-6944-A6D3-DD7CF5987D7C}" srcOrd="11" destOrd="0" presId="urn:microsoft.com/office/officeart/2005/8/layout/default"/>
    <dgm:cxn modelId="{A6595156-06F3-CB48-80C1-1A20FA8AF596}" type="presParOf" srcId="{1188AC52-8B1B-5F48-B4AF-80C3D92D484A}" destId="{F0D6300A-5FBC-504C-88C9-159E40C820CE}" srcOrd="12" destOrd="0" presId="urn:microsoft.com/office/officeart/2005/8/layout/default"/>
    <dgm:cxn modelId="{861C639B-AF6E-3840-8DE7-5E2A0181E48A}" type="presParOf" srcId="{1188AC52-8B1B-5F48-B4AF-80C3D92D484A}" destId="{AC1D9F4C-9BAE-404D-B55F-7F069F10A8CE}" srcOrd="13" destOrd="0" presId="urn:microsoft.com/office/officeart/2005/8/layout/default"/>
    <dgm:cxn modelId="{123FF1B0-BE90-AD4A-B5B8-0AF5A3E0FB1B}" type="presParOf" srcId="{1188AC52-8B1B-5F48-B4AF-80C3D92D484A}" destId="{806A6604-FA36-AA48-BE16-23CBA3B7AEEF}" srcOrd="14" destOrd="0" presId="urn:microsoft.com/office/officeart/2005/8/layout/default"/>
    <dgm:cxn modelId="{D53B2B91-BA51-BE4A-9E72-302FC87E282A}" type="presParOf" srcId="{1188AC52-8B1B-5F48-B4AF-80C3D92D484A}" destId="{FA541469-E96B-9D46-8601-6223B1822E13}" srcOrd="15" destOrd="0" presId="urn:microsoft.com/office/officeart/2005/8/layout/default"/>
    <dgm:cxn modelId="{DC4744B5-8AAA-9F47-91A4-D1BA34598097}" type="presParOf" srcId="{1188AC52-8B1B-5F48-B4AF-80C3D92D484A}" destId="{C8A6C4CF-594E-CF4C-88DB-3F6D5658629B}" srcOrd="16" destOrd="0" presId="urn:microsoft.com/office/officeart/2005/8/layout/default"/>
    <dgm:cxn modelId="{6E54091B-AE9C-0F4C-B3EA-B84FDE0977E6}" type="presParOf" srcId="{1188AC52-8B1B-5F48-B4AF-80C3D92D484A}" destId="{B42D4A5F-D742-254D-B038-7930613840F6}" srcOrd="17" destOrd="0" presId="urn:microsoft.com/office/officeart/2005/8/layout/default"/>
    <dgm:cxn modelId="{E8CDCE59-9AA4-4D40-B151-5AF07D02B638}" type="presParOf" srcId="{1188AC52-8B1B-5F48-B4AF-80C3D92D484A}" destId="{E83A038C-2267-AE41-BFB2-4BD5E0EFC3F7}" srcOrd="18" destOrd="0" presId="urn:microsoft.com/office/officeart/2005/8/layout/default"/>
    <dgm:cxn modelId="{1FACD9FE-14B9-D146-BD85-74C743465D68}" type="presParOf" srcId="{1188AC52-8B1B-5F48-B4AF-80C3D92D484A}" destId="{DB4DE144-52FD-234D-8582-1C207C7E862F}" srcOrd="19" destOrd="0" presId="urn:microsoft.com/office/officeart/2005/8/layout/default"/>
    <dgm:cxn modelId="{D5EB70D1-738B-3147-B5E8-F90DDC3CBBC9}" type="presParOf" srcId="{1188AC52-8B1B-5F48-B4AF-80C3D92D484A}" destId="{EF37BDB4-D748-EB40-8A15-10E6DF6A73B3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FC1D3B-978C-814C-8B24-62E7BDD2B73F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55261F-1B2E-034B-BE8C-5F89EB777016}">
      <dgm:prSet/>
      <dgm:spPr/>
      <dgm:t>
        <a:bodyPr/>
        <a:lstStyle/>
        <a:p>
          <a:r>
            <a:rPr lang="en-US" b="0" i="0"/>
            <a:t>Written, use your own brain</a:t>
          </a:r>
          <a:endParaRPr lang="en-US"/>
        </a:p>
      </dgm:t>
    </dgm:pt>
    <dgm:pt modelId="{A8A4CEE5-97DE-2B4F-9739-38223A970C66}" type="parTrans" cxnId="{B4F211F8-9C53-AC43-8FB3-EF8FF8A2651E}">
      <dgm:prSet/>
      <dgm:spPr/>
      <dgm:t>
        <a:bodyPr/>
        <a:lstStyle/>
        <a:p>
          <a:endParaRPr lang="en-US"/>
        </a:p>
      </dgm:t>
    </dgm:pt>
    <dgm:pt modelId="{C900B4A2-8FF6-8047-A79B-B15148FA0B9A}" type="sibTrans" cxnId="{B4F211F8-9C53-AC43-8FB3-EF8FF8A2651E}">
      <dgm:prSet/>
      <dgm:spPr/>
      <dgm:t>
        <a:bodyPr/>
        <a:lstStyle/>
        <a:p>
          <a:endParaRPr lang="en-US"/>
        </a:p>
      </dgm:t>
    </dgm:pt>
    <dgm:pt modelId="{16A373CD-EDE8-8241-8DDF-2B264E6C203C}">
      <dgm:prSet/>
      <dgm:spPr/>
      <dgm:t>
        <a:bodyPr/>
        <a:lstStyle/>
        <a:p>
          <a:r>
            <a:rPr lang="en-US" b="0" i="0" dirty="0"/>
            <a:t>Mix of multiple choice, true/false, short answer, “draw a diagram”</a:t>
          </a:r>
          <a:endParaRPr lang="en-US" dirty="0"/>
        </a:p>
      </dgm:t>
    </dgm:pt>
    <dgm:pt modelId="{F9C0D56C-C1C3-4341-88BE-21ECF86D8D5E}" type="parTrans" cxnId="{81E63328-AF18-F842-85AF-6428489DAE7D}">
      <dgm:prSet/>
      <dgm:spPr/>
      <dgm:t>
        <a:bodyPr/>
        <a:lstStyle/>
        <a:p>
          <a:endParaRPr lang="en-US"/>
        </a:p>
      </dgm:t>
    </dgm:pt>
    <dgm:pt modelId="{88FEE031-3BFE-C74B-8B8D-872654140878}" type="sibTrans" cxnId="{81E63328-AF18-F842-85AF-6428489DAE7D}">
      <dgm:prSet/>
      <dgm:spPr/>
      <dgm:t>
        <a:bodyPr/>
        <a:lstStyle/>
        <a:p>
          <a:endParaRPr lang="en-US"/>
        </a:p>
      </dgm:t>
    </dgm:pt>
    <dgm:pt modelId="{4440E1FB-94C7-4644-BEBD-606FE58C33D2}">
      <dgm:prSet/>
      <dgm:spPr/>
      <dgm:t>
        <a:bodyPr/>
        <a:lstStyle/>
        <a:p>
          <a:r>
            <a:rPr lang="en-US" dirty="0"/>
            <a:t>Defend your choices</a:t>
          </a:r>
        </a:p>
      </dgm:t>
    </dgm:pt>
    <dgm:pt modelId="{59EAC67F-928A-AF40-8B71-05368BD3ADD0}" type="parTrans" cxnId="{FEC0EFE2-EBDB-CE49-A02C-A3496ACE16C1}">
      <dgm:prSet/>
      <dgm:spPr/>
      <dgm:t>
        <a:bodyPr/>
        <a:lstStyle/>
        <a:p>
          <a:endParaRPr lang="en-US"/>
        </a:p>
      </dgm:t>
    </dgm:pt>
    <dgm:pt modelId="{749F8043-1D28-264B-BB78-6A9B48F935D6}" type="sibTrans" cxnId="{FEC0EFE2-EBDB-CE49-A02C-A3496ACE16C1}">
      <dgm:prSet/>
      <dgm:spPr/>
      <dgm:t>
        <a:bodyPr/>
        <a:lstStyle/>
        <a:p>
          <a:endParaRPr lang="en-US"/>
        </a:p>
      </dgm:t>
    </dgm:pt>
    <dgm:pt modelId="{E4737C0C-20B0-5C45-AF26-7B6088D779BF}">
      <dgm:prSet/>
      <dgm:spPr/>
      <dgm:t>
        <a:bodyPr/>
        <a:lstStyle/>
        <a:p>
          <a:r>
            <a:rPr lang="en-US" dirty="0"/>
            <a:t>Done in class</a:t>
          </a:r>
        </a:p>
      </dgm:t>
    </dgm:pt>
    <dgm:pt modelId="{E5583362-8767-5B44-B08D-2232A5844296}" type="parTrans" cxnId="{9366C1E8-BE3F-8C40-9C86-ECFE25113BD8}">
      <dgm:prSet/>
      <dgm:spPr/>
      <dgm:t>
        <a:bodyPr/>
        <a:lstStyle/>
        <a:p>
          <a:endParaRPr lang="en-US"/>
        </a:p>
      </dgm:t>
    </dgm:pt>
    <dgm:pt modelId="{91F30525-0993-9E4F-B361-03729BB4B94E}" type="sibTrans" cxnId="{9366C1E8-BE3F-8C40-9C86-ECFE25113BD8}">
      <dgm:prSet/>
      <dgm:spPr/>
      <dgm:t>
        <a:bodyPr/>
        <a:lstStyle/>
        <a:p>
          <a:endParaRPr lang="en-US"/>
        </a:p>
      </dgm:t>
    </dgm:pt>
    <dgm:pt modelId="{BDEDFCB6-C75F-E442-B8A2-9DB35DDFB862}" type="pres">
      <dgm:prSet presAssocID="{7DFC1D3B-978C-814C-8B24-62E7BDD2B73F}" presName="diagram" presStyleCnt="0">
        <dgm:presLayoutVars>
          <dgm:dir/>
          <dgm:resizeHandles val="exact"/>
        </dgm:presLayoutVars>
      </dgm:prSet>
      <dgm:spPr/>
    </dgm:pt>
    <dgm:pt modelId="{7B97FF84-1C2C-D54E-A6C5-FB0842234CBE}" type="pres">
      <dgm:prSet presAssocID="{8555261F-1B2E-034B-BE8C-5F89EB777016}" presName="node" presStyleLbl="node1" presStyleIdx="0" presStyleCnt="4">
        <dgm:presLayoutVars>
          <dgm:bulletEnabled val="1"/>
        </dgm:presLayoutVars>
      </dgm:prSet>
      <dgm:spPr/>
    </dgm:pt>
    <dgm:pt modelId="{C4652550-71B5-8844-9B9B-E7E3FD0C04D6}" type="pres">
      <dgm:prSet presAssocID="{C900B4A2-8FF6-8047-A79B-B15148FA0B9A}" presName="sibTrans" presStyleCnt="0"/>
      <dgm:spPr/>
    </dgm:pt>
    <dgm:pt modelId="{1F9AC775-2864-174F-A23B-91B345C0A219}" type="pres">
      <dgm:prSet presAssocID="{16A373CD-EDE8-8241-8DDF-2B264E6C203C}" presName="node" presStyleLbl="node1" presStyleIdx="1" presStyleCnt="4">
        <dgm:presLayoutVars>
          <dgm:bulletEnabled val="1"/>
        </dgm:presLayoutVars>
      </dgm:prSet>
      <dgm:spPr/>
    </dgm:pt>
    <dgm:pt modelId="{0E0D6C1F-D41C-9A41-A5DD-5695DBF9FE13}" type="pres">
      <dgm:prSet presAssocID="{88FEE031-3BFE-C74B-8B8D-872654140878}" presName="sibTrans" presStyleCnt="0"/>
      <dgm:spPr/>
    </dgm:pt>
    <dgm:pt modelId="{D874B56B-B241-9A41-97A8-F86375C031F5}" type="pres">
      <dgm:prSet presAssocID="{4440E1FB-94C7-4644-BEBD-606FE58C33D2}" presName="node" presStyleLbl="node1" presStyleIdx="2" presStyleCnt="4">
        <dgm:presLayoutVars>
          <dgm:bulletEnabled val="1"/>
        </dgm:presLayoutVars>
      </dgm:prSet>
      <dgm:spPr/>
    </dgm:pt>
    <dgm:pt modelId="{F7EC392E-D0E3-0B42-903E-EA976FDB5B6A}" type="pres">
      <dgm:prSet presAssocID="{749F8043-1D28-264B-BB78-6A9B48F935D6}" presName="sibTrans" presStyleCnt="0"/>
      <dgm:spPr/>
    </dgm:pt>
    <dgm:pt modelId="{EAC51A4A-4A19-CB43-92B9-D3A63EF10837}" type="pres">
      <dgm:prSet presAssocID="{E4737C0C-20B0-5C45-AF26-7B6088D779BF}" presName="node" presStyleLbl="node1" presStyleIdx="3" presStyleCnt="4">
        <dgm:presLayoutVars>
          <dgm:bulletEnabled val="1"/>
        </dgm:presLayoutVars>
      </dgm:prSet>
      <dgm:spPr/>
    </dgm:pt>
  </dgm:ptLst>
  <dgm:cxnLst>
    <dgm:cxn modelId="{81E63328-AF18-F842-85AF-6428489DAE7D}" srcId="{7DFC1D3B-978C-814C-8B24-62E7BDD2B73F}" destId="{16A373CD-EDE8-8241-8DDF-2B264E6C203C}" srcOrd="1" destOrd="0" parTransId="{F9C0D56C-C1C3-4341-88BE-21ECF86D8D5E}" sibTransId="{88FEE031-3BFE-C74B-8B8D-872654140878}"/>
    <dgm:cxn modelId="{853AE868-5D60-0141-9D7E-903E8CD65820}" type="presOf" srcId="{4440E1FB-94C7-4644-BEBD-606FE58C33D2}" destId="{D874B56B-B241-9A41-97A8-F86375C031F5}" srcOrd="0" destOrd="0" presId="urn:microsoft.com/office/officeart/2005/8/layout/default"/>
    <dgm:cxn modelId="{4B7D1570-B456-3B4C-ADCB-5B97D45A6422}" type="presOf" srcId="{E4737C0C-20B0-5C45-AF26-7B6088D779BF}" destId="{EAC51A4A-4A19-CB43-92B9-D3A63EF10837}" srcOrd="0" destOrd="0" presId="urn:microsoft.com/office/officeart/2005/8/layout/default"/>
    <dgm:cxn modelId="{28E6EB51-4D95-2E42-A1F9-3601A6FD7D3F}" type="presOf" srcId="{7DFC1D3B-978C-814C-8B24-62E7BDD2B73F}" destId="{BDEDFCB6-C75F-E442-B8A2-9DB35DDFB862}" srcOrd="0" destOrd="0" presId="urn:microsoft.com/office/officeart/2005/8/layout/default"/>
    <dgm:cxn modelId="{59FFC475-0876-8146-B197-8FC6797253A2}" type="presOf" srcId="{16A373CD-EDE8-8241-8DDF-2B264E6C203C}" destId="{1F9AC775-2864-174F-A23B-91B345C0A219}" srcOrd="0" destOrd="0" presId="urn:microsoft.com/office/officeart/2005/8/layout/default"/>
    <dgm:cxn modelId="{8BF5C9CE-BF7B-6F4E-A6C9-918716256AC1}" type="presOf" srcId="{8555261F-1B2E-034B-BE8C-5F89EB777016}" destId="{7B97FF84-1C2C-D54E-A6C5-FB0842234CBE}" srcOrd="0" destOrd="0" presId="urn:microsoft.com/office/officeart/2005/8/layout/default"/>
    <dgm:cxn modelId="{FEC0EFE2-EBDB-CE49-A02C-A3496ACE16C1}" srcId="{7DFC1D3B-978C-814C-8B24-62E7BDD2B73F}" destId="{4440E1FB-94C7-4644-BEBD-606FE58C33D2}" srcOrd="2" destOrd="0" parTransId="{59EAC67F-928A-AF40-8B71-05368BD3ADD0}" sibTransId="{749F8043-1D28-264B-BB78-6A9B48F935D6}"/>
    <dgm:cxn modelId="{9366C1E8-BE3F-8C40-9C86-ECFE25113BD8}" srcId="{7DFC1D3B-978C-814C-8B24-62E7BDD2B73F}" destId="{E4737C0C-20B0-5C45-AF26-7B6088D779BF}" srcOrd="3" destOrd="0" parTransId="{E5583362-8767-5B44-B08D-2232A5844296}" sibTransId="{91F30525-0993-9E4F-B361-03729BB4B94E}"/>
    <dgm:cxn modelId="{B4F211F8-9C53-AC43-8FB3-EF8FF8A2651E}" srcId="{7DFC1D3B-978C-814C-8B24-62E7BDD2B73F}" destId="{8555261F-1B2E-034B-BE8C-5F89EB777016}" srcOrd="0" destOrd="0" parTransId="{A8A4CEE5-97DE-2B4F-9739-38223A970C66}" sibTransId="{C900B4A2-8FF6-8047-A79B-B15148FA0B9A}"/>
    <dgm:cxn modelId="{118A0E81-E30B-154B-92D4-B90DEE97FF52}" type="presParOf" srcId="{BDEDFCB6-C75F-E442-B8A2-9DB35DDFB862}" destId="{7B97FF84-1C2C-D54E-A6C5-FB0842234CBE}" srcOrd="0" destOrd="0" presId="urn:microsoft.com/office/officeart/2005/8/layout/default"/>
    <dgm:cxn modelId="{D9436841-0E96-374E-916D-2A500E841159}" type="presParOf" srcId="{BDEDFCB6-C75F-E442-B8A2-9DB35DDFB862}" destId="{C4652550-71B5-8844-9B9B-E7E3FD0C04D6}" srcOrd="1" destOrd="0" presId="urn:microsoft.com/office/officeart/2005/8/layout/default"/>
    <dgm:cxn modelId="{A17D2869-6E96-2A4F-80C0-7C6C1A34753A}" type="presParOf" srcId="{BDEDFCB6-C75F-E442-B8A2-9DB35DDFB862}" destId="{1F9AC775-2864-174F-A23B-91B345C0A219}" srcOrd="2" destOrd="0" presId="urn:microsoft.com/office/officeart/2005/8/layout/default"/>
    <dgm:cxn modelId="{DE2D8A18-A845-C648-AE01-23513D8252DD}" type="presParOf" srcId="{BDEDFCB6-C75F-E442-B8A2-9DB35DDFB862}" destId="{0E0D6C1F-D41C-9A41-A5DD-5695DBF9FE13}" srcOrd="3" destOrd="0" presId="urn:microsoft.com/office/officeart/2005/8/layout/default"/>
    <dgm:cxn modelId="{564E933E-DB0A-7743-A9A0-FCDD463075C0}" type="presParOf" srcId="{BDEDFCB6-C75F-E442-B8A2-9DB35DDFB862}" destId="{D874B56B-B241-9A41-97A8-F86375C031F5}" srcOrd="4" destOrd="0" presId="urn:microsoft.com/office/officeart/2005/8/layout/default"/>
    <dgm:cxn modelId="{C94EDE5F-0208-7F49-A7E9-E007D3375BB5}" type="presParOf" srcId="{BDEDFCB6-C75F-E442-B8A2-9DB35DDFB862}" destId="{F7EC392E-D0E3-0B42-903E-EA976FDB5B6A}" srcOrd="5" destOrd="0" presId="urn:microsoft.com/office/officeart/2005/8/layout/default"/>
    <dgm:cxn modelId="{74FED553-4A1D-714F-933E-32CE6EE971C4}" type="presParOf" srcId="{BDEDFCB6-C75F-E442-B8A2-9DB35DDFB862}" destId="{EAC51A4A-4A19-CB43-92B9-D3A63EF1083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FC1D3B-978C-814C-8B24-62E7BDD2B73F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55261F-1B2E-034B-BE8C-5F89EB777016}">
      <dgm:prSet/>
      <dgm:spPr/>
      <dgm:t>
        <a:bodyPr/>
        <a:lstStyle/>
        <a:p>
          <a:r>
            <a:rPr lang="en-US" b="0" i="0" dirty="0"/>
            <a:t>You have time in class to complete labs</a:t>
          </a:r>
          <a:endParaRPr lang="en-US" dirty="0"/>
        </a:p>
      </dgm:t>
    </dgm:pt>
    <dgm:pt modelId="{A8A4CEE5-97DE-2B4F-9739-38223A970C66}" type="parTrans" cxnId="{B4F211F8-9C53-AC43-8FB3-EF8FF8A2651E}">
      <dgm:prSet/>
      <dgm:spPr/>
      <dgm:t>
        <a:bodyPr/>
        <a:lstStyle/>
        <a:p>
          <a:endParaRPr lang="en-US"/>
        </a:p>
      </dgm:t>
    </dgm:pt>
    <dgm:pt modelId="{C900B4A2-8FF6-8047-A79B-B15148FA0B9A}" type="sibTrans" cxnId="{B4F211F8-9C53-AC43-8FB3-EF8FF8A2651E}">
      <dgm:prSet/>
      <dgm:spPr/>
      <dgm:t>
        <a:bodyPr/>
        <a:lstStyle/>
        <a:p>
          <a:endParaRPr lang="en-US"/>
        </a:p>
      </dgm:t>
    </dgm:pt>
    <dgm:pt modelId="{4866CC1F-51CE-E34F-8E2B-C88DF6CCB09B}">
      <dgm:prSet/>
      <dgm:spPr/>
      <dgm:t>
        <a:bodyPr/>
        <a:lstStyle/>
        <a:p>
          <a:r>
            <a:rPr lang="en-US" dirty="0"/>
            <a:t>I don't take attendance</a:t>
          </a:r>
        </a:p>
      </dgm:t>
    </dgm:pt>
    <dgm:pt modelId="{67CF379D-BE77-B14F-B279-F05BEE75CFE6}" type="parTrans" cxnId="{AC778460-AEAD-044D-88CD-9D794E31FC5D}">
      <dgm:prSet/>
      <dgm:spPr/>
      <dgm:t>
        <a:bodyPr/>
        <a:lstStyle/>
        <a:p>
          <a:endParaRPr lang="en-US"/>
        </a:p>
      </dgm:t>
    </dgm:pt>
    <dgm:pt modelId="{03CB5662-06F5-AE40-A8A8-3A6FFA9F34E1}" type="sibTrans" cxnId="{AC778460-AEAD-044D-88CD-9D794E31FC5D}">
      <dgm:prSet/>
      <dgm:spPr/>
      <dgm:t>
        <a:bodyPr/>
        <a:lstStyle/>
        <a:p>
          <a:endParaRPr lang="en-US"/>
        </a:p>
      </dgm:t>
    </dgm:pt>
    <dgm:pt modelId="{75CB09F1-BDA7-D34A-8EE6-5DBD590E6548}">
      <dgm:prSet/>
      <dgm:spPr/>
      <dgm:t>
        <a:bodyPr/>
        <a:lstStyle/>
        <a:p>
          <a:r>
            <a:rPr lang="en-US" dirty="0"/>
            <a:t>Share cloud resources and help each other</a:t>
          </a:r>
        </a:p>
      </dgm:t>
    </dgm:pt>
    <dgm:pt modelId="{F9E9A6E8-A014-E14E-BEF7-FC8524C80548}" type="parTrans" cxnId="{8C2A86C6-3206-B843-9C57-7E2F27D2D1B2}">
      <dgm:prSet/>
      <dgm:spPr/>
      <dgm:t>
        <a:bodyPr/>
        <a:lstStyle/>
        <a:p>
          <a:endParaRPr lang="en-US"/>
        </a:p>
      </dgm:t>
    </dgm:pt>
    <dgm:pt modelId="{3B727457-681A-BB4B-8126-351F69FB0941}" type="sibTrans" cxnId="{8C2A86C6-3206-B843-9C57-7E2F27D2D1B2}">
      <dgm:prSet/>
      <dgm:spPr/>
      <dgm:t>
        <a:bodyPr/>
        <a:lstStyle/>
        <a:p>
          <a:endParaRPr lang="en-US"/>
        </a:p>
      </dgm:t>
    </dgm:pt>
    <dgm:pt modelId="{523C7861-A474-274A-B243-3D38ABBF5625}">
      <dgm:prSet/>
      <dgm:spPr/>
      <dgm:t>
        <a:bodyPr/>
        <a:lstStyle/>
        <a:p>
          <a:r>
            <a:rPr lang="en-US" dirty="0"/>
            <a:t>Do your own work and turn it in on time</a:t>
          </a:r>
        </a:p>
      </dgm:t>
    </dgm:pt>
    <dgm:pt modelId="{D56B9C5B-D817-C04E-B62F-D61F47608C33}" type="parTrans" cxnId="{B1E365E1-7AC6-1543-B3B6-DCA9E0FA3363}">
      <dgm:prSet/>
      <dgm:spPr/>
    </dgm:pt>
    <dgm:pt modelId="{6B6E180A-A59C-5C49-975F-9D8D43C4E921}" type="sibTrans" cxnId="{B1E365E1-7AC6-1543-B3B6-DCA9E0FA3363}">
      <dgm:prSet/>
      <dgm:spPr/>
    </dgm:pt>
    <dgm:pt modelId="{BDEDFCB6-C75F-E442-B8A2-9DB35DDFB862}" type="pres">
      <dgm:prSet presAssocID="{7DFC1D3B-978C-814C-8B24-62E7BDD2B73F}" presName="diagram" presStyleCnt="0">
        <dgm:presLayoutVars>
          <dgm:dir/>
          <dgm:resizeHandles val="exact"/>
        </dgm:presLayoutVars>
      </dgm:prSet>
      <dgm:spPr/>
    </dgm:pt>
    <dgm:pt modelId="{7B97FF84-1C2C-D54E-A6C5-FB0842234CBE}" type="pres">
      <dgm:prSet presAssocID="{8555261F-1B2E-034B-BE8C-5F89EB777016}" presName="node" presStyleLbl="node1" presStyleIdx="0" presStyleCnt="4">
        <dgm:presLayoutVars>
          <dgm:bulletEnabled val="1"/>
        </dgm:presLayoutVars>
      </dgm:prSet>
      <dgm:spPr/>
    </dgm:pt>
    <dgm:pt modelId="{18107BDD-502E-894E-BF9A-0D8BFC885040}" type="pres">
      <dgm:prSet presAssocID="{C900B4A2-8FF6-8047-A79B-B15148FA0B9A}" presName="sibTrans" presStyleCnt="0"/>
      <dgm:spPr/>
    </dgm:pt>
    <dgm:pt modelId="{43763E9F-F2FB-EF41-973B-A1CFDA98BB70}" type="pres">
      <dgm:prSet presAssocID="{4866CC1F-51CE-E34F-8E2B-C88DF6CCB09B}" presName="node" presStyleLbl="node1" presStyleIdx="1" presStyleCnt="4">
        <dgm:presLayoutVars>
          <dgm:bulletEnabled val="1"/>
        </dgm:presLayoutVars>
      </dgm:prSet>
      <dgm:spPr/>
    </dgm:pt>
    <dgm:pt modelId="{C1E30CEE-5337-E642-A458-2945434B654F}" type="pres">
      <dgm:prSet presAssocID="{03CB5662-06F5-AE40-A8A8-3A6FFA9F34E1}" presName="sibTrans" presStyleCnt="0"/>
      <dgm:spPr/>
    </dgm:pt>
    <dgm:pt modelId="{E0DD11EA-2655-7740-A57F-989B3C57FC46}" type="pres">
      <dgm:prSet presAssocID="{75CB09F1-BDA7-D34A-8EE6-5DBD590E6548}" presName="node" presStyleLbl="node1" presStyleIdx="2" presStyleCnt="4">
        <dgm:presLayoutVars>
          <dgm:bulletEnabled val="1"/>
        </dgm:presLayoutVars>
      </dgm:prSet>
      <dgm:spPr/>
    </dgm:pt>
    <dgm:pt modelId="{DA1AF0AB-A3BB-1E41-9637-BC8CE3CC1546}" type="pres">
      <dgm:prSet presAssocID="{3B727457-681A-BB4B-8126-351F69FB0941}" presName="sibTrans" presStyleCnt="0"/>
      <dgm:spPr/>
    </dgm:pt>
    <dgm:pt modelId="{B245BABE-2B80-684C-B54C-DD86DB783AC4}" type="pres">
      <dgm:prSet presAssocID="{523C7861-A474-274A-B243-3D38ABBF5625}" presName="node" presStyleLbl="node1" presStyleIdx="3" presStyleCnt="4">
        <dgm:presLayoutVars>
          <dgm:bulletEnabled val="1"/>
        </dgm:presLayoutVars>
      </dgm:prSet>
      <dgm:spPr/>
    </dgm:pt>
  </dgm:ptLst>
  <dgm:cxnLst>
    <dgm:cxn modelId="{AC778460-AEAD-044D-88CD-9D794E31FC5D}" srcId="{7DFC1D3B-978C-814C-8B24-62E7BDD2B73F}" destId="{4866CC1F-51CE-E34F-8E2B-C88DF6CCB09B}" srcOrd="1" destOrd="0" parTransId="{67CF379D-BE77-B14F-B279-F05BEE75CFE6}" sibTransId="{03CB5662-06F5-AE40-A8A8-3A6FFA9F34E1}"/>
    <dgm:cxn modelId="{97179A47-CB32-2644-8DC3-811269C56298}" type="presOf" srcId="{75CB09F1-BDA7-D34A-8EE6-5DBD590E6548}" destId="{E0DD11EA-2655-7740-A57F-989B3C57FC46}" srcOrd="0" destOrd="0" presId="urn:microsoft.com/office/officeart/2005/8/layout/default"/>
    <dgm:cxn modelId="{28E6EB51-4D95-2E42-A1F9-3601A6FD7D3F}" type="presOf" srcId="{7DFC1D3B-978C-814C-8B24-62E7BDD2B73F}" destId="{BDEDFCB6-C75F-E442-B8A2-9DB35DDFB862}" srcOrd="0" destOrd="0" presId="urn:microsoft.com/office/officeart/2005/8/layout/default"/>
    <dgm:cxn modelId="{4933269D-33EA-AC4E-A93F-15629B0675B5}" type="presOf" srcId="{523C7861-A474-274A-B243-3D38ABBF5625}" destId="{B245BABE-2B80-684C-B54C-DD86DB783AC4}" srcOrd="0" destOrd="0" presId="urn:microsoft.com/office/officeart/2005/8/layout/default"/>
    <dgm:cxn modelId="{8C2A86C6-3206-B843-9C57-7E2F27D2D1B2}" srcId="{7DFC1D3B-978C-814C-8B24-62E7BDD2B73F}" destId="{75CB09F1-BDA7-D34A-8EE6-5DBD590E6548}" srcOrd="2" destOrd="0" parTransId="{F9E9A6E8-A014-E14E-BEF7-FC8524C80548}" sibTransId="{3B727457-681A-BB4B-8126-351F69FB0941}"/>
    <dgm:cxn modelId="{8BF5C9CE-BF7B-6F4E-A6C9-918716256AC1}" type="presOf" srcId="{8555261F-1B2E-034B-BE8C-5F89EB777016}" destId="{7B97FF84-1C2C-D54E-A6C5-FB0842234CBE}" srcOrd="0" destOrd="0" presId="urn:microsoft.com/office/officeart/2005/8/layout/default"/>
    <dgm:cxn modelId="{B1E365E1-7AC6-1543-B3B6-DCA9E0FA3363}" srcId="{7DFC1D3B-978C-814C-8B24-62E7BDD2B73F}" destId="{523C7861-A474-274A-B243-3D38ABBF5625}" srcOrd="3" destOrd="0" parTransId="{D56B9C5B-D817-C04E-B62F-D61F47608C33}" sibTransId="{6B6E180A-A59C-5C49-975F-9D8D43C4E921}"/>
    <dgm:cxn modelId="{0DDC1AEA-21D9-0145-A7F1-0D50E8D272E3}" type="presOf" srcId="{4866CC1F-51CE-E34F-8E2B-C88DF6CCB09B}" destId="{43763E9F-F2FB-EF41-973B-A1CFDA98BB70}" srcOrd="0" destOrd="0" presId="urn:microsoft.com/office/officeart/2005/8/layout/default"/>
    <dgm:cxn modelId="{B4F211F8-9C53-AC43-8FB3-EF8FF8A2651E}" srcId="{7DFC1D3B-978C-814C-8B24-62E7BDD2B73F}" destId="{8555261F-1B2E-034B-BE8C-5F89EB777016}" srcOrd="0" destOrd="0" parTransId="{A8A4CEE5-97DE-2B4F-9739-38223A970C66}" sibTransId="{C900B4A2-8FF6-8047-A79B-B15148FA0B9A}"/>
    <dgm:cxn modelId="{118A0E81-E30B-154B-92D4-B90DEE97FF52}" type="presParOf" srcId="{BDEDFCB6-C75F-E442-B8A2-9DB35DDFB862}" destId="{7B97FF84-1C2C-D54E-A6C5-FB0842234CBE}" srcOrd="0" destOrd="0" presId="urn:microsoft.com/office/officeart/2005/8/layout/default"/>
    <dgm:cxn modelId="{42685316-2746-8C4E-B383-A55629970919}" type="presParOf" srcId="{BDEDFCB6-C75F-E442-B8A2-9DB35DDFB862}" destId="{18107BDD-502E-894E-BF9A-0D8BFC885040}" srcOrd="1" destOrd="0" presId="urn:microsoft.com/office/officeart/2005/8/layout/default"/>
    <dgm:cxn modelId="{EBB0C1E9-8B75-674C-897B-4DE3F7D7E27A}" type="presParOf" srcId="{BDEDFCB6-C75F-E442-B8A2-9DB35DDFB862}" destId="{43763E9F-F2FB-EF41-973B-A1CFDA98BB70}" srcOrd="2" destOrd="0" presId="urn:microsoft.com/office/officeart/2005/8/layout/default"/>
    <dgm:cxn modelId="{4BA50754-11C9-CD4F-BBA6-DBFB670927AC}" type="presParOf" srcId="{BDEDFCB6-C75F-E442-B8A2-9DB35DDFB862}" destId="{C1E30CEE-5337-E642-A458-2945434B654F}" srcOrd="3" destOrd="0" presId="urn:microsoft.com/office/officeart/2005/8/layout/default"/>
    <dgm:cxn modelId="{355DE780-E401-9341-9239-D17B5E829C7F}" type="presParOf" srcId="{BDEDFCB6-C75F-E442-B8A2-9DB35DDFB862}" destId="{E0DD11EA-2655-7740-A57F-989B3C57FC46}" srcOrd="4" destOrd="0" presId="urn:microsoft.com/office/officeart/2005/8/layout/default"/>
    <dgm:cxn modelId="{EB924D0F-041A-8549-9C0A-0F4122FC0279}" type="presParOf" srcId="{BDEDFCB6-C75F-E442-B8A2-9DB35DDFB862}" destId="{DA1AF0AB-A3BB-1E41-9637-BC8CE3CC1546}" srcOrd="5" destOrd="0" presId="urn:microsoft.com/office/officeart/2005/8/layout/default"/>
    <dgm:cxn modelId="{33DB1383-B50F-DF49-BD6E-6F790FCF36EF}" type="presParOf" srcId="{BDEDFCB6-C75F-E442-B8A2-9DB35DDFB862}" destId="{B245BABE-2B80-684C-B54C-DD86DB783AC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5B526-2CD2-4181-BDF7-B61982A38034}">
      <dsp:nvSpPr>
        <dsp:cNvPr id="0" name=""/>
        <dsp:cNvSpPr/>
      </dsp:nvSpPr>
      <dsp:spPr>
        <a:xfrm>
          <a:off x="72010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Data Platform</a:t>
          </a:r>
        </a:p>
      </dsp:txBody>
      <dsp:txXfrm>
        <a:off x="741838" y="22675"/>
        <a:ext cx="1440278" cy="698410"/>
      </dsp:txXfrm>
    </dsp:sp>
    <dsp:sp modelId="{DA626CDC-CBBA-455A-8DE2-28F042DE3211}">
      <dsp:nvSpPr>
        <dsp:cNvPr id="0" name=""/>
        <dsp:cNvSpPr/>
      </dsp:nvSpPr>
      <dsp:spPr>
        <a:xfrm>
          <a:off x="86848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ABA38-7247-4191-8C95-FCB281A096C0}">
      <dsp:nvSpPr>
        <dsp:cNvPr id="0" name=""/>
        <dsp:cNvSpPr/>
      </dsp:nvSpPr>
      <dsp:spPr>
        <a:xfrm>
          <a:off x="101685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ITCS/DSBA 6160 – Database Systems</a:t>
          </a:r>
        </a:p>
      </dsp:txBody>
      <dsp:txXfrm>
        <a:off x="1038585" y="950010"/>
        <a:ext cx="1143530" cy="698410"/>
      </dsp:txXfrm>
    </dsp:sp>
    <dsp:sp modelId="{92E83898-5F30-46E0-9BD8-7AFA937903C8}">
      <dsp:nvSpPr>
        <dsp:cNvPr id="0" name=""/>
        <dsp:cNvSpPr/>
      </dsp:nvSpPr>
      <dsp:spPr>
        <a:xfrm>
          <a:off x="86848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2E2C6-479D-4BDF-83D6-460DCDEB944B}">
      <dsp:nvSpPr>
        <dsp:cNvPr id="0" name=""/>
        <dsp:cNvSpPr/>
      </dsp:nvSpPr>
      <dsp:spPr>
        <a:xfrm>
          <a:off x="1016856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6162 – Knowledge Discovery in Databases</a:t>
          </a:r>
        </a:p>
      </dsp:txBody>
      <dsp:txXfrm>
        <a:off x="1038585" y="1877345"/>
        <a:ext cx="1143530" cy="698410"/>
      </dsp:txXfrm>
    </dsp:sp>
    <dsp:sp modelId="{3BAE468B-BD30-485C-A0A1-2CDE1F52E422}">
      <dsp:nvSpPr>
        <dsp:cNvPr id="0" name=""/>
        <dsp:cNvSpPr/>
      </dsp:nvSpPr>
      <dsp:spPr>
        <a:xfrm>
          <a:off x="86848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1664D-D509-4AD6-B1A2-DAA57D63F625}">
      <dsp:nvSpPr>
        <dsp:cNvPr id="0" name=""/>
        <dsp:cNvSpPr/>
      </dsp:nvSpPr>
      <dsp:spPr>
        <a:xfrm>
          <a:off x="1016856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6163 – Data Warehousing</a:t>
          </a:r>
        </a:p>
      </dsp:txBody>
      <dsp:txXfrm>
        <a:off x="1038585" y="2804681"/>
        <a:ext cx="1143530" cy="698410"/>
      </dsp:txXfrm>
    </dsp:sp>
    <dsp:sp modelId="{8ADCFF3F-9ED9-4F72-8F40-8C1EF85BBE3F}">
      <dsp:nvSpPr>
        <dsp:cNvPr id="0" name=""/>
        <dsp:cNvSpPr/>
      </dsp:nvSpPr>
      <dsp:spPr>
        <a:xfrm>
          <a:off x="86848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4B24C-CEB0-4B3A-8DCD-AE39181B8A47}">
      <dsp:nvSpPr>
        <dsp:cNvPr id="0" name=""/>
        <dsp:cNvSpPr/>
      </dsp:nvSpPr>
      <dsp:spPr>
        <a:xfrm>
          <a:off x="1016856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6211 – Design &amp; Implementation of Databases</a:t>
          </a:r>
        </a:p>
      </dsp:txBody>
      <dsp:txXfrm>
        <a:off x="1038585" y="3732016"/>
        <a:ext cx="1143530" cy="698410"/>
      </dsp:txXfrm>
    </dsp:sp>
    <dsp:sp modelId="{426FCC03-6186-4803-B6CE-722C0470A39F}">
      <dsp:nvSpPr>
        <dsp:cNvPr id="0" name=""/>
        <dsp:cNvSpPr/>
      </dsp:nvSpPr>
      <dsp:spPr>
        <a:xfrm>
          <a:off x="257477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Parallel Computing</a:t>
          </a:r>
        </a:p>
      </dsp:txBody>
      <dsp:txXfrm>
        <a:off x="2596508" y="22675"/>
        <a:ext cx="1440278" cy="698410"/>
      </dsp:txXfrm>
    </dsp:sp>
    <dsp:sp modelId="{23D44AE3-E4F4-4FA7-B986-814813DFD3D3}">
      <dsp:nvSpPr>
        <dsp:cNvPr id="0" name=""/>
        <dsp:cNvSpPr/>
      </dsp:nvSpPr>
      <dsp:spPr>
        <a:xfrm>
          <a:off x="272315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9216F-8B09-4C70-A5F8-4E20BC9E9CF6}">
      <dsp:nvSpPr>
        <dsp:cNvPr id="0" name=""/>
        <dsp:cNvSpPr/>
      </dsp:nvSpPr>
      <dsp:spPr>
        <a:xfrm>
          <a:off x="287152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5145 – Parallel Computing</a:t>
          </a:r>
        </a:p>
      </dsp:txBody>
      <dsp:txXfrm>
        <a:off x="2893255" y="950010"/>
        <a:ext cx="1143530" cy="698410"/>
      </dsp:txXfrm>
    </dsp:sp>
    <dsp:sp modelId="{5A198183-B7F2-47AD-AEEE-C1BABC16F513}">
      <dsp:nvSpPr>
        <dsp:cNvPr id="0" name=""/>
        <dsp:cNvSpPr/>
      </dsp:nvSpPr>
      <dsp:spPr>
        <a:xfrm>
          <a:off x="442945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791440"/>
            <a:satOff val="-77415"/>
            <a:lumOff val="610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Deep Learning</a:t>
          </a:r>
        </a:p>
      </dsp:txBody>
      <dsp:txXfrm>
        <a:off x="4451179" y="22675"/>
        <a:ext cx="1440278" cy="698410"/>
      </dsp:txXfrm>
    </dsp:sp>
    <dsp:sp modelId="{7DEB7E3C-0DC3-4DE8-849B-A17B5BCCF8FD}">
      <dsp:nvSpPr>
        <dsp:cNvPr id="0" name=""/>
        <dsp:cNvSpPr/>
      </dsp:nvSpPr>
      <dsp:spPr>
        <a:xfrm>
          <a:off x="457782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538F4-1D9E-488E-B4CE-1B02D2875214}">
      <dsp:nvSpPr>
        <dsp:cNvPr id="0" name=""/>
        <dsp:cNvSpPr/>
      </dsp:nvSpPr>
      <dsp:spPr>
        <a:xfrm>
          <a:off x="472619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6150 – Intelligent Systems</a:t>
          </a:r>
        </a:p>
      </dsp:txBody>
      <dsp:txXfrm>
        <a:off x="4747926" y="950010"/>
        <a:ext cx="1143530" cy="698410"/>
      </dsp:txXfrm>
    </dsp:sp>
    <dsp:sp modelId="{78BE7EAD-EB0F-4CE5-82B1-27A5C45D7C48}">
      <dsp:nvSpPr>
        <dsp:cNvPr id="0" name=""/>
        <dsp:cNvSpPr/>
      </dsp:nvSpPr>
      <dsp:spPr>
        <a:xfrm>
          <a:off x="457782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8435B-5B62-47BB-92E2-B6CA95E5697B}">
      <dsp:nvSpPr>
        <dsp:cNvPr id="0" name=""/>
        <dsp:cNvSpPr/>
      </dsp:nvSpPr>
      <dsp:spPr>
        <a:xfrm>
          <a:off x="472619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5111 – Intro to Natural Language Processing</a:t>
          </a:r>
        </a:p>
      </dsp:txBody>
      <dsp:txXfrm>
        <a:off x="4747926" y="1877345"/>
        <a:ext cx="1143530" cy="698410"/>
      </dsp:txXfrm>
    </dsp:sp>
    <dsp:sp modelId="{E46BDD3C-B86C-43E9-A33A-D1684B8C9F69}">
      <dsp:nvSpPr>
        <dsp:cNvPr id="0" name=""/>
        <dsp:cNvSpPr/>
      </dsp:nvSpPr>
      <dsp:spPr>
        <a:xfrm>
          <a:off x="457782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8F188-686B-4B18-9091-137A036DBF6A}">
      <dsp:nvSpPr>
        <dsp:cNvPr id="0" name=""/>
        <dsp:cNvSpPr/>
      </dsp:nvSpPr>
      <dsp:spPr>
        <a:xfrm>
          <a:off x="472619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5152 – Intro to Computer Vision</a:t>
          </a:r>
        </a:p>
      </dsp:txBody>
      <dsp:txXfrm>
        <a:off x="4747926" y="2804681"/>
        <a:ext cx="1143530" cy="698410"/>
      </dsp:txXfrm>
    </dsp:sp>
    <dsp:sp modelId="{A58398D9-9E37-4E3F-A8BB-FBFBE268A031}">
      <dsp:nvSpPr>
        <dsp:cNvPr id="0" name=""/>
        <dsp:cNvSpPr/>
      </dsp:nvSpPr>
      <dsp:spPr>
        <a:xfrm>
          <a:off x="457782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8D388-6A41-488A-B8E5-1DF6A78AA471}">
      <dsp:nvSpPr>
        <dsp:cNvPr id="0" name=""/>
        <dsp:cNvSpPr/>
      </dsp:nvSpPr>
      <dsp:spPr>
        <a:xfrm>
          <a:off x="472619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6216 – Intro to Cognitive Science</a:t>
          </a:r>
        </a:p>
      </dsp:txBody>
      <dsp:txXfrm>
        <a:off x="4747926" y="3732016"/>
        <a:ext cx="1143530" cy="698410"/>
      </dsp:txXfrm>
    </dsp:sp>
    <dsp:sp modelId="{C15CC477-D554-4009-86F3-F46AE481E4BB}">
      <dsp:nvSpPr>
        <dsp:cNvPr id="0" name=""/>
        <dsp:cNvSpPr/>
      </dsp:nvSpPr>
      <dsp:spPr>
        <a:xfrm>
          <a:off x="628412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Machine Learning</a:t>
          </a:r>
        </a:p>
      </dsp:txBody>
      <dsp:txXfrm>
        <a:off x="6305849" y="22675"/>
        <a:ext cx="1440278" cy="698410"/>
      </dsp:txXfrm>
    </dsp:sp>
    <dsp:sp modelId="{63C60E1E-4957-43F2-87C2-4477F3AE1C5C}">
      <dsp:nvSpPr>
        <dsp:cNvPr id="0" name=""/>
        <dsp:cNvSpPr/>
      </dsp:nvSpPr>
      <dsp:spPr>
        <a:xfrm>
          <a:off x="643249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17EF0-61A4-4858-99F5-CC817FDAA045}">
      <dsp:nvSpPr>
        <dsp:cNvPr id="0" name=""/>
        <dsp:cNvSpPr/>
      </dsp:nvSpPr>
      <dsp:spPr>
        <a:xfrm>
          <a:off x="658086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6156 – Machine Learning</a:t>
          </a:r>
        </a:p>
      </dsp:txBody>
      <dsp:txXfrm>
        <a:off x="6602596" y="950010"/>
        <a:ext cx="1143530" cy="698410"/>
      </dsp:txXfrm>
    </dsp:sp>
    <dsp:sp modelId="{FF2875D5-F829-4C33-B1EB-4B71480AFD55}">
      <dsp:nvSpPr>
        <dsp:cNvPr id="0" name=""/>
        <dsp:cNvSpPr/>
      </dsp:nvSpPr>
      <dsp:spPr>
        <a:xfrm>
          <a:off x="643249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20F4E-833E-43C9-A0C3-43080C285AB3}">
      <dsp:nvSpPr>
        <dsp:cNvPr id="0" name=""/>
        <dsp:cNvSpPr/>
      </dsp:nvSpPr>
      <dsp:spPr>
        <a:xfrm>
          <a:off x="658086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DSBA 6156 – Applied Machine Learning</a:t>
          </a:r>
        </a:p>
      </dsp:txBody>
      <dsp:txXfrm>
        <a:off x="6602596" y="1877345"/>
        <a:ext cx="1143530" cy="698410"/>
      </dsp:txXfrm>
    </dsp:sp>
    <dsp:sp modelId="{B23B8B99-9E19-469B-B1A2-B7DA4730C12B}">
      <dsp:nvSpPr>
        <dsp:cNvPr id="0" name=""/>
        <dsp:cNvSpPr/>
      </dsp:nvSpPr>
      <dsp:spPr>
        <a:xfrm>
          <a:off x="643249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11489-4BAC-49B3-9BC8-98E9B0DFEBAE}">
      <dsp:nvSpPr>
        <dsp:cNvPr id="0" name=""/>
        <dsp:cNvSpPr/>
      </dsp:nvSpPr>
      <dsp:spPr>
        <a:xfrm>
          <a:off x="658086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6210 – Machine Learning for Bioinformatics</a:t>
          </a:r>
        </a:p>
      </dsp:txBody>
      <dsp:txXfrm>
        <a:off x="6602596" y="2804681"/>
        <a:ext cx="1143530" cy="698410"/>
      </dsp:txXfrm>
    </dsp:sp>
    <dsp:sp modelId="{1B4CA15E-4D01-4AB5-9EA5-60B3BB5F1BEE}">
      <dsp:nvSpPr>
        <dsp:cNvPr id="0" name=""/>
        <dsp:cNvSpPr/>
      </dsp:nvSpPr>
      <dsp:spPr>
        <a:xfrm>
          <a:off x="643249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0326F-07DB-4C3B-BB06-B20D506C05E0}">
      <dsp:nvSpPr>
        <dsp:cNvPr id="0" name=""/>
        <dsp:cNvSpPr/>
      </dsp:nvSpPr>
      <dsp:spPr>
        <a:xfrm>
          <a:off x="658086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…Plus a bunch of business analytics classes</a:t>
          </a:r>
        </a:p>
      </dsp:txBody>
      <dsp:txXfrm>
        <a:off x="6602596" y="3732016"/>
        <a:ext cx="1143530" cy="698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A5266-00C9-044F-9471-0AD6754168ED}">
      <dsp:nvSpPr>
        <dsp:cNvPr id="0" name=""/>
        <dsp:cNvSpPr/>
      </dsp:nvSpPr>
      <dsp:spPr>
        <a:xfrm>
          <a:off x="613403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Fundamentals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AZ-900</a:t>
          </a:r>
        </a:p>
      </dsp:txBody>
      <dsp:txXfrm>
        <a:off x="613403" y="504"/>
        <a:ext cx="1327010" cy="796206"/>
      </dsp:txXfrm>
    </dsp:sp>
    <dsp:sp modelId="{BC23E956-C3FD-B24A-92C3-0AE8413ECFB4}">
      <dsp:nvSpPr>
        <dsp:cNvPr id="0" name=""/>
        <dsp:cNvSpPr/>
      </dsp:nvSpPr>
      <dsp:spPr>
        <a:xfrm>
          <a:off x="2073114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Engineer Associate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DP-900</a:t>
          </a:r>
        </a:p>
      </dsp:txBody>
      <dsp:txXfrm>
        <a:off x="2073114" y="504"/>
        <a:ext cx="1327010" cy="796206"/>
      </dsp:txXfrm>
    </dsp:sp>
    <dsp:sp modelId="{18970B61-CB60-F64D-B31C-7470B5B3B36D}">
      <dsp:nvSpPr>
        <dsp:cNvPr id="0" name=""/>
        <dsp:cNvSpPr/>
      </dsp:nvSpPr>
      <dsp:spPr>
        <a:xfrm>
          <a:off x="3532826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Scientist Associate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DP-100</a:t>
          </a:r>
        </a:p>
      </dsp:txBody>
      <dsp:txXfrm>
        <a:off x="3532826" y="504"/>
        <a:ext cx="1327010" cy="796206"/>
      </dsp:txXfrm>
    </dsp:sp>
    <dsp:sp modelId="{0F2851C1-065D-6F40-8517-2D893CFBF9A6}">
      <dsp:nvSpPr>
        <dsp:cNvPr id="0" name=""/>
        <dsp:cNvSpPr/>
      </dsp:nvSpPr>
      <dsp:spPr>
        <a:xfrm>
          <a:off x="4992537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Data Engineer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DP-203</a:t>
          </a:r>
        </a:p>
      </dsp:txBody>
      <dsp:txXfrm>
        <a:off x="4992537" y="504"/>
        <a:ext cx="1327010" cy="796206"/>
      </dsp:txXfrm>
    </dsp:sp>
    <dsp:sp modelId="{0C89BC1B-2FB7-D140-8F97-344BFFC6E24F}">
      <dsp:nvSpPr>
        <dsp:cNvPr id="0" name=""/>
        <dsp:cNvSpPr/>
      </dsp:nvSpPr>
      <dsp:spPr>
        <a:xfrm>
          <a:off x="613403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Administrator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AZ-104</a:t>
          </a:r>
        </a:p>
      </dsp:txBody>
      <dsp:txXfrm>
        <a:off x="613403" y="929411"/>
        <a:ext cx="1327010" cy="796206"/>
      </dsp:txXfrm>
    </dsp:sp>
    <dsp:sp modelId="{5AF4CC69-439D-B24A-9C06-9BD46FFEA91F}">
      <dsp:nvSpPr>
        <dsp:cNvPr id="0" name=""/>
        <dsp:cNvSpPr/>
      </dsp:nvSpPr>
      <dsp:spPr>
        <a:xfrm>
          <a:off x="2073114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Solutions Architect Expert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AZ-305</a:t>
          </a:r>
        </a:p>
      </dsp:txBody>
      <dsp:txXfrm>
        <a:off x="2073114" y="929411"/>
        <a:ext cx="1327010" cy="796206"/>
      </dsp:txXfrm>
    </dsp:sp>
    <dsp:sp modelId="{F0D6300A-5FBC-504C-88C9-159E40C820CE}">
      <dsp:nvSpPr>
        <dsp:cNvPr id="0" name=""/>
        <dsp:cNvSpPr/>
      </dsp:nvSpPr>
      <dsp:spPr>
        <a:xfrm>
          <a:off x="3532826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AI Fundamentals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AI-900</a:t>
          </a:r>
        </a:p>
      </dsp:txBody>
      <dsp:txXfrm>
        <a:off x="3532826" y="929411"/>
        <a:ext cx="1327010" cy="796206"/>
      </dsp:txXfrm>
    </dsp:sp>
    <dsp:sp modelId="{806A6604-FA36-AA48-BE16-23CBA3B7AEEF}">
      <dsp:nvSpPr>
        <dsp:cNvPr id="0" name=""/>
        <dsp:cNvSpPr/>
      </dsp:nvSpPr>
      <dsp:spPr>
        <a:xfrm>
          <a:off x="4992537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AI Engineer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AI-102</a:t>
          </a:r>
        </a:p>
      </dsp:txBody>
      <dsp:txXfrm>
        <a:off x="4992537" y="929411"/>
        <a:ext cx="1327010" cy="796206"/>
      </dsp:txXfrm>
    </dsp:sp>
    <dsp:sp modelId="{C8A6C4CF-594E-CF4C-88DB-3F6D5658629B}">
      <dsp:nvSpPr>
        <dsp:cNvPr id="0" name=""/>
        <dsp:cNvSpPr/>
      </dsp:nvSpPr>
      <dsp:spPr>
        <a:xfrm>
          <a:off x="1343259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Fundamentals</a:t>
          </a:r>
        </a:p>
      </dsp:txBody>
      <dsp:txXfrm>
        <a:off x="1343259" y="1858318"/>
        <a:ext cx="1327010" cy="796206"/>
      </dsp:txXfrm>
    </dsp:sp>
    <dsp:sp modelId="{E83A038C-2267-AE41-BFB2-4BD5E0EFC3F7}">
      <dsp:nvSpPr>
        <dsp:cNvPr id="0" name=""/>
        <dsp:cNvSpPr/>
      </dsp:nvSpPr>
      <dsp:spPr>
        <a:xfrm>
          <a:off x="2802970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 Azure Platform Architect</a:t>
          </a:r>
        </a:p>
      </dsp:txBody>
      <dsp:txXfrm>
        <a:off x="2802970" y="1858318"/>
        <a:ext cx="1327010" cy="796206"/>
      </dsp:txXfrm>
    </dsp:sp>
    <dsp:sp modelId="{EF37BDB4-D748-EB40-8A15-10E6DF6A73B3}">
      <dsp:nvSpPr>
        <dsp:cNvPr id="0" name=""/>
        <dsp:cNvSpPr/>
      </dsp:nvSpPr>
      <dsp:spPr>
        <a:xfrm>
          <a:off x="4262681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Apache Spark Developer Associate</a:t>
          </a:r>
        </a:p>
      </dsp:txBody>
      <dsp:txXfrm>
        <a:off x="4262681" y="1858318"/>
        <a:ext cx="1327010" cy="79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7FF84-1C2C-D54E-A6C5-FB0842234CBE}">
      <dsp:nvSpPr>
        <dsp:cNvPr id="0" name=""/>
        <dsp:cNvSpPr/>
      </dsp:nvSpPr>
      <dsp:spPr>
        <a:xfrm>
          <a:off x="841405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Written, use your own brain</a:t>
          </a:r>
          <a:endParaRPr lang="en-US" sz="2100" kern="1200"/>
        </a:p>
      </dsp:txBody>
      <dsp:txXfrm>
        <a:off x="841405" y="1008"/>
        <a:ext cx="2309240" cy="1385544"/>
      </dsp:txXfrm>
    </dsp:sp>
    <dsp:sp modelId="{1F9AC775-2864-174F-A23B-91B345C0A219}">
      <dsp:nvSpPr>
        <dsp:cNvPr id="0" name=""/>
        <dsp:cNvSpPr/>
      </dsp:nvSpPr>
      <dsp:spPr>
        <a:xfrm>
          <a:off x="3381569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Mix of multiple choice, true/false, short answer, “draw a diagram”</a:t>
          </a:r>
          <a:endParaRPr lang="en-US" sz="2100" kern="1200" dirty="0"/>
        </a:p>
      </dsp:txBody>
      <dsp:txXfrm>
        <a:off x="3381569" y="1008"/>
        <a:ext cx="2309240" cy="1385544"/>
      </dsp:txXfrm>
    </dsp:sp>
    <dsp:sp modelId="{D874B56B-B241-9A41-97A8-F86375C031F5}">
      <dsp:nvSpPr>
        <dsp:cNvPr id="0" name=""/>
        <dsp:cNvSpPr/>
      </dsp:nvSpPr>
      <dsp:spPr>
        <a:xfrm>
          <a:off x="841405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Defend your choices</a:t>
          </a:r>
        </a:p>
      </dsp:txBody>
      <dsp:txXfrm>
        <a:off x="841405" y="1617476"/>
        <a:ext cx="2309240" cy="1385544"/>
      </dsp:txXfrm>
    </dsp:sp>
    <dsp:sp modelId="{EAC51A4A-4A19-CB43-92B9-D3A63EF10837}">
      <dsp:nvSpPr>
        <dsp:cNvPr id="0" name=""/>
        <dsp:cNvSpPr/>
      </dsp:nvSpPr>
      <dsp:spPr>
        <a:xfrm>
          <a:off x="3381569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Done in class</a:t>
          </a:r>
        </a:p>
      </dsp:txBody>
      <dsp:txXfrm>
        <a:off x="3381569" y="1617476"/>
        <a:ext cx="2309240" cy="13855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7FF84-1C2C-D54E-A6C5-FB0842234CBE}">
      <dsp:nvSpPr>
        <dsp:cNvPr id="0" name=""/>
        <dsp:cNvSpPr/>
      </dsp:nvSpPr>
      <dsp:spPr>
        <a:xfrm>
          <a:off x="841405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You have time in class to complete labs</a:t>
          </a:r>
          <a:endParaRPr lang="en-US" sz="2400" kern="1200" dirty="0"/>
        </a:p>
      </dsp:txBody>
      <dsp:txXfrm>
        <a:off x="841405" y="1008"/>
        <a:ext cx="2309240" cy="1385544"/>
      </dsp:txXfrm>
    </dsp:sp>
    <dsp:sp modelId="{43763E9F-F2FB-EF41-973B-A1CFDA98BB70}">
      <dsp:nvSpPr>
        <dsp:cNvPr id="0" name=""/>
        <dsp:cNvSpPr/>
      </dsp:nvSpPr>
      <dsp:spPr>
        <a:xfrm>
          <a:off x="3381569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 don't take attendance</a:t>
          </a:r>
        </a:p>
      </dsp:txBody>
      <dsp:txXfrm>
        <a:off x="3381569" y="1008"/>
        <a:ext cx="2309240" cy="1385544"/>
      </dsp:txXfrm>
    </dsp:sp>
    <dsp:sp modelId="{E0DD11EA-2655-7740-A57F-989B3C57FC46}">
      <dsp:nvSpPr>
        <dsp:cNvPr id="0" name=""/>
        <dsp:cNvSpPr/>
      </dsp:nvSpPr>
      <dsp:spPr>
        <a:xfrm>
          <a:off x="841405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Share cloud resources and help each other</a:t>
          </a:r>
        </a:p>
      </dsp:txBody>
      <dsp:txXfrm>
        <a:off x="841405" y="1617476"/>
        <a:ext cx="2309240" cy="1385544"/>
      </dsp:txXfrm>
    </dsp:sp>
    <dsp:sp modelId="{B245BABE-2B80-684C-B54C-DD86DB783AC4}">
      <dsp:nvSpPr>
        <dsp:cNvPr id="0" name=""/>
        <dsp:cNvSpPr/>
      </dsp:nvSpPr>
      <dsp:spPr>
        <a:xfrm>
          <a:off x="3381569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 your own work and turn it in on time</a:t>
          </a:r>
        </a:p>
      </dsp:txBody>
      <dsp:txXfrm>
        <a:off x="3381569" y="1617476"/>
        <a:ext cx="2309240" cy="1385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5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61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92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4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13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52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53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429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66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03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4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450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426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99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905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94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215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62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32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5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82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495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cloud-native-infrastructure/9781492090953" TargetMode="External"/><Relationship Id="rId7" Type="http://schemas.openxmlformats.org/officeDocument/2006/relationships/image" Target="../media/image33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hyperlink" Target="https://www.oreilly.com/library/view/genomics-in-the/9781098139032/" TargetMode="External"/><Relationship Id="rId4" Type="http://schemas.openxmlformats.org/officeDocument/2006/relationships/hyperlink" Target="https://www.oreilly.com/library/view/learning-microsoft-azure/9781098113315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databricks.com/learn/training/certification" TargetMode="External"/><Relationship Id="rId7" Type="http://schemas.openxmlformats.org/officeDocument/2006/relationships/diagramColors" Target="../diagrams/colors2.xml"/><Relationship Id="rId2" Type="http://schemas.openxmlformats.org/officeDocument/2006/relationships/hyperlink" Target="https://learn.microsoft.com/en-us/credentials/browse/?products=azure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36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35.svg"/><Relationship Id="rId4" Type="http://schemas.openxmlformats.org/officeDocument/2006/relationships/diagramData" Target="../diagrams/data2.xml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ructure.charlotte.edu/courses/24081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rms.gle/3xRicykyvnsxPYMs7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1143000" y="841772"/>
            <a:ext cx="6858000" cy="201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85000" lnSpcReduction="20000"/>
          </a:bodyPr>
          <a:lstStyle/>
          <a:p>
            <a:pPr algn="ctr" defTabSz="685800">
              <a:buClr>
                <a:srgbClr val="FFFFFF"/>
              </a:buClr>
              <a:buSzPts val="8000"/>
            </a:pPr>
            <a:r>
              <a:rPr lang="en-US" sz="60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</a:t>
            </a:r>
          </a:p>
          <a:p>
            <a:pPr algn="ctr" defTabSz="685800">
              <a:buClr>
                <a:srgbClr val="FFFFFF"/>
              </a:buClr>
              <a:buSzPts val="8000"/>
            </a:pPr>
            <a:r>
              <a:rPr lang="en-US" sz="60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Cloud Computing for Data Analysis</a:t>
            </a:r>
            <a:endParaRPr sz="1050" b="1" dirty="0">
              <a:ea typeface="+mn-ea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1143000" y="3103368"/>
            <a:ext cx="6858000" cy="839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algn="ctr" defTabSz="685800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en-US" sz="2700" dirty="0">
                <a:solidFill>
                  <a:srgbClr val="FFFFFF"/>
                </a:solidFill>
              </a:rPr>
              <a:t>DSBA 6190-U90 | Fall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09938-D80A-85E7-9427-92F9FE40E2E8}"/>
              </a:ext>
            </a:extLst>
          </p:cNvPr>
          <p:cNvSpPr txBox="1"/>
          <p:nvPr/>
        </p:nvSpPr>
        <p:spPr>
          <a:xfrm>
            <a:off x="405807" y="4482536"/>
            <a:ext cx="1794674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90000"/>
              </a:lnSpc>
              <a:buClr>
                <a:srgbClr val="FFFFFF"/>
              </a:buClr>
              <a:buSzPts val="3600"/>
              <a:defRPr/>
            </a:pPr>
            <a:r>
              <a:rPr lang="en-US" sz="1350" dirty="0">
                <a:solidFill>
                  <a:srgbClr val="FFFFFF"/>
                </a:solidFill>
                <a:ea typeface="+mn-ea"/>
              </a:rPr>
              <a:t>Colby T. Ford, Ph.D.</a:t>
            </a:r>
            <a:endParaRPr lang="en-US" sz="675" dirty="0"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2BF160-9E9B-478A-8527-41003A8A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241137"/>
              </p:ext>
            </p:extLst>
          </p:nvPr>
        </p:nvGraphicFramePr>
        <p:xfrm>
          <a:off x="328017" y="150648"/>
          <a:ext cx="8487966" cy="445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799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updated as we go. Be flexible and I’ll return the favor. </a:t>
            </a:r>
            <a:r>
              <a:rPr lang="en-US" b="0" dirty="0">
                <a:sym typeface="Wingdings" pitchFamily="2" charset="2"/>
              </a:rPr>
              <a:t>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0B52-3DCA-F6D4-75F1-018E2EFC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85" y="960336"/>
            <a:ext cx="4045200" cy="2464540"/>
          </a:xfrm>
        </p:spPr>
        <p:txBody>
          <a:bodyPr anchor="t"/>
          <a:lstStyle/>
          <a:p>
            <a:r>
              <a:rPr lang="en-US" dirty="0"/>
              <a:t>No Required Course Materials</a:t>
            </a:r>
          </a:p>
        </p:txBody>
      </p:sp>
      <p:pic>
        <p:nvPicPr>
          <p:cNvPr id="1030" name="Picture 6" descr="Cloud Native Infrastructure with Azure">
            <a:extLst>
              <a:ext uri="{FF2B5EF4-FFF2-40B4-BE49-F238E27FC236}">
                <a16:creationId xmlns:a16="http://schemas.microsoft.com/office/drawing/2014/main" id="{453D735E-C14A-9A62-4840-895B9FA84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798" y="107210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59048A68-886E-6B77-DEBC-1B5B99E94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285" y="2242997"/>
            <a:ext cx="4045200" cy="1345500"/>
          </a:xfrm>
        </p:spPr>
        <p:txBody>
          <a:bodyPr/>
          <a:lstStyle/>
          <a:p>
            <a:pPr marL="169863" indent="0"/>
            <a:r>
              <a:rPr lang="en-US" dirty="0"/>
              <a:t>Documentation and slides will be sufficient to complete the labs and exams.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E8F40-6903-1A43-0EFF-6F83CDDDD2D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1" y="107210"/>
            <a:ext cx="2649764" cy="431209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If you just love books: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sz="1600" dirty="0">
                <a:hlinkClick r:id="rId3"/>
              </a:rPr>
              <a:t>Cloud Native Infrastructure with Azure by Singh and Kehoe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4"/>
              </a:rPr>
              <a:t>Learning Microsoft Azure by Anderson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5"/>
              </a:rPr>
              <a:t>Genomics in the Azure Cloud by yours truly</a:t>
            </a:r>
            <a:endParaRPr lang="en-US" sz="1600" dirty="0"/>
          </a:p>
        </p:txBody>
      </p:sp>
      <p:pic>
        <p:nvPicPr>
          <p:cNvPr id="1026" name="Picture 2" descr="Genomics in the Azure Cloud">
            <a:extLst>
              <a:ext uri="{FF2B5EF4-FFF2-40B4-BE49-F238E27FC236}">
                <a16:creationId xmlns:a16="http://schemas.microsoft.com/office/drawing/2014/main" id="{09D07D72-EB47-633F-72EE-C37FDAA49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92" y="3244616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earning Microsoft Azure">
            <a:extLst>
              <a:ext uri="{FF2B5EF4-FFF2-40B4-BE49-F238E27FC236}">
                <a16:creationId xmlns:a16="http://schemas.microsoft.com/office/drawing/2014/main" id="{25F3D59D-1290-9379-B08E-D9DEAA4AE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29" y="1623508"/>
            <a:ext cx="1372471" cy="180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42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34986"/>
              </p:ext>
            </p:extLst>
          </p:nvPr>
        </p:nvGraphicFramePr>
        <p:xfrm>
          <a:off x="550416" y="1848159"/>
          <a:ext cx="3409025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483436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925589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Distributed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DevOps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they are going to affect your classroom performance (attendance, deadlines, etc.).</a:t>
            </a:r>
          </a:p>
          <a:p>
            <a:pPr lvl="0" indent="-33020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en-US" sz="1600" dirty="0"/>
              <a:t>COVID-19 and the flu happen. If you’re sick, do not come to class. </a:t>
            </a:r>
          </a:p>
          <a:p>
            <a:pPr lvl="0" indent="-33020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en" sz="1600" dirty="0"/>
              <a:t>I don’t take attendance, but I’m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u="sng" dirty="0"/>
              <a:t>You will receive an </a:t>
            </a:r>
            <a:r>
              <a:rPr lang="en" sz="1600" b="1" u="sng" dirty="0">
                <a:solidFill>
                  <a:schemeClr val="tx1"/>
                </a:solidFill>
              </a:rPr>
              <a:t>F</a:t>
            </a:r>
            <a:r>
              <a:rPr lang="en" sz="1600" u="sng" dirty="0"/>
              <a:t> in the course if </a:t>
            </a:r>
            <a:r>
              <a:rPr lang="en-US" sz="1600" u="sng" dirty="0"/>
              <a:t>you violate the university's academic integrity policies</a:t>
            </a:r>
            <a:r>
              <a:rPr lang="en" sz="1600" u="sng" dirty="0"/>
              <a:t>.</a:t>
            </a:r>
            <a:endParaRPr sz="1800" u="sng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A8E9-FF64-ACA1-C162-660E98DE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FAQs and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347530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1D05-4CBE-B2F5-138F-82B48936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certifications can I get after this class?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EC6C9-8AF4-B8EA-68DC-B092D55C3F07}"/>
              </a:ext>
            </a:extLst>
          </p:cNvPr>
          <p:cNvSpPr txBox="1"/>
          <p:nvPr/>
        </p:nvSpPr>
        <p:spPr>
          <a:xfrm>
            <a:off x="1405327" y="4470315"/>
            <a:ext cx="6333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https://learn.microsoft.com/en-us/credentials/browse/?products=azure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https://www.databricks.com/learn/training/certification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C2682F-D3AB-217A-0ADA-C8D776DEE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6331175"/>
              </p:ext>
            </p:extLst>
          </p:nvPr>
        </p:nvGraphicFramePr>
        <p:xfrm>
          <a:off x="1097123" y="1244235"/>
          <a:ext cx="6932951" cy="2655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146E253C-DBC0-004D-D402-DB692CA8C7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5790" y="2984864"/>
            <a:ext cx="1368110" cy="1828800"/>
          </a:xfrm>
          <a:prstGeom prst="rect">
            <a:avLst/>
          </a:prstGeom>
        </p:spPr>
      </p:pic>
      <p:pic>
        <p:nvPicPr>
          <p:cNvPr id="1034" name="Picture 10" descr="Microsoft Certified: Azure Solutions Architect E... - Credly">
            <a:extLst>
              <a:ext uri="{FF2B5EF4-FFF2-40B4-BE49-F238E27FC236}">
                <a16:creationId xmlns:a16="http://schemas.microsoft.com/office/drawing/2014/main" id="{B6342F48-872F-2FA0-4CBB-A691278B1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4" y="2984864"/>
            <a:ext cx="1525503" cy="152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471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58C3-6CD7-3D20-65D1-D923B0F3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exams like?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CC540A8-F23D-9E1C-3258-E0CD1F4E15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676511"/>
              </p:ext>
            </p:extLst>
          </p:nvPr>
        </p:nvGraphicFramePr>
        <p:xfrm>
          <a:off x="1297492" y="1433058"/>
          <a:ext cx="6532215" cy="3004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379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15F6-E186-60AE-96B8-4B7DB313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3C35C1-CAD2-C721-030A-A653A9B50C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920704"/>
              </p:ext>
            </p:extLst>
          </p:nvPr>
        </p:nvGraphicFramePr>
        <p:xfrm>
          <a:off x="1297492" y="1433058"/>
          <a:ext cx="6532215" cy="3004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789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E7CE-6463-DD63-E17C-5EC8441D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900" y="654000"/>
            <a:ext cx="6244200" cy="38355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 don’t take late assignments.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They are due at 5:29pm on Canvas.</a:t>
            </a:r>
          </a:p>
        </p:txBody>
      </p:sp>
    </p:spTree>
    <p:extLst>
      <p:ext uri="{BB962C8B-B14F-4D97-AF65-F5344CB8AC3E}">
        <p14:creationId xmlns:p14="http://schemas.microsoft.com/office/powerpoint/2010/main" val="377742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Topics 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AF41B-697B-6D67-4933-9F6ACE73B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AC0E4-406A-C4DD-52E3-D87FF6EF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900" y="654000"/>
            <a:ext cx="6244200" cy="38355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class is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in-person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(unless I’m not in-person)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 only use Zoom when I’m traveling.</a:t>
            </a:r>
          </a:p>
        </p:txBody>
      </p:sp>
    </p:spTree>
    <p:extLst>
      <p:ext uri="{BB962C8B-B14F-4D97-AF65-F5344CB8AC3E}">
        <p14:creationId xmlns:p14="http://schemas.microsoft.com/office/powerpoint/2010/main" val="3237948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9FEF-EDFE-10E0-783A-0D4E247C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Budget - Everyone’s Responsibility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E67CE0-B5F3-7A4A-5F8B-ECFDFC45E349}"/>
              </a:ext>
            </a:extLst>
          </p:cNvPr>
          <p:cNvSpPr/>
          <p:nvPr/>
        </p:nvSpPr>
        <p:spPr>
          <a:xfrm>
            <a:off x="2901926" y="1481704"/>
            <a:ext cx="332334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$6,000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65354-FFAD-7A17-6220-DAF82D4F36FB}"/>
              </a:ext>
            </a:extLst>
          </p:cNvPr>
          <p:cNvSpPr/>
          <p:nvPr/>
        </p:nvSpPr>
        <p:spPr>
          <a:xfrm>
            <a:off x="2745633" y="2691428"/>
            <a:ext cx="36359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$150/student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916B5C-E2FB-8B17-25E1-EE77A5A46A0E}"/>
              </a:ext>
            </a:extLst>
          </p:cNvPr>
          <p:cNvSpPr/>
          <p:nvPr/>
        </p:nvSpPr>
        <p:spPr>
          <a:xfrm>
            <a:off x="603315" y="3912124"/>
            <a:ext cx="2757340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Do NOT</a:t>
            </a:r>
            <a:r>
              <a:rPr lang="en-US" dirty="0"/>
              <a:t> spin up services outside of what I say in the labs.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278546-0B84-33E9-EEF7-F2521FFC154A}"/>
              </a:ext>
            </a:extLst>
          </p:cNvPr>
          <p:cNvSpPr/>
          <p:nvPr/>
        </p:nvSpPr>
        <p:spPr>
          <a:xfrm>
            <a:off x="5783345" y="3912124"/>
            <a:ext cx="2757340" cy="9144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Do</a:t>
            </a:r>
            <a:r>
              <a:rPr lang="en-US" dirty="0"/>
              <a:t> apply for Azure for Students and the free Azure Credits. </a:t>
            </a:r>
          </a:p>
        </p:txBody>
      </p:sp>
    </p:spTree>
    <p:extLst>
      <p:ext uri="{BB962C8B-B14F-4D97-AF65-F5344CB8AC3E}">
        <p14:creationId xmlns:p14="http://schemas.microsoft.com/office/powerpoint/2010/main" val="3432934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11429-4F96-5032-1A4D-8C77E51F7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DDC2-CBD1-2C4B-E0CE-4A1DC1CB1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654000"/>
            <a:ext cx="7981950" cy="38355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You’ll work in groups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(to keep costs down).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You’ll submit your own assignments, </a:t>
            </a:r>
            <a:r>
              <a:rPr lang="en-US" u="sng" dirty="0">
                <a:solidFill>
                  <a:schemeClr val="tx1"/>
                </a:solidFill>
              </a:rPr>
              <a:t>individually</a:t>
            </a:r>
            <a:r>
              <a:rPr lang="en-US" dirty="0">
                <a:solidFill>
                  <a:schemeClr val="tx1"/>
                </a:solidFill>
              </a:rPr>
              <a:t> on Canvas.</a:t>
            </a:r>
          </a:p>
        </p:txBody>
      </p:sp>
    </p:spTree>
    <p:extLst>
      <p:ext uri="{BB962C8B-B14F-4D97-AF65-F5344CB8AC3E}">
        <p14:creationId xmlns:p14="http://schemas.microsoft.com/office/powerpoint/2010/main" val="1444497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19CB3-DB28-B25D-39C6-EB8F3FB2F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84B9-1E0D-2EB6-78AA-AD25E1F3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900" y="654000"/>
            <a:ext cx="6244200" cy="38355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Roles and access controls will be a pain all semester.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Don’t yell at me. 😅</a:t>
            </a:r>
          </a:p>
        </p:txBody>
      </p:sp>
    </p:spTree>
    <p:extLst>
      <p:ext uri="{BB962C8B-B14F-4D97-AF65-F5344CB8AC3E}">
        <p14:creationId xmlns:p14="http://schemas.microsoft.com/office/powerpoint/2010/main" val="1310073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C528B-5B6A-3975-7EC5-7B2C836F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50" y="1802550"/>
            <a:ext cx="7436100" cy="1538400"/>
          </a:xfrm>
        </p:spPr>
        <p:txBody>
          <a:bodyPr/>
          <a:lstStyle/>
          <a:p>
            <a:r>
              <a:rPr lang="en-US" sz="7200" dirty="0" err="1"/>
              <a:t>portal.azure.com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854183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Data Platform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We will be diving into using Azure Storage and Azure Synapse for the first lab assignment</a:t>
            </a:r>
          </a:p>
          <a:p>
            <a:pPr>
              <a:spcBef>
                <a:spcPts val="600"/>
              </a:spcBef>
            </a:pPr>
            <a:r>
              <a:rPr lang="en-US" dirty="0"/>
              <a:t>Make sure you do your Intro Survey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You will be assigned to groups based on the results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t, graphics, plant&#10;&#10;Description automatically generated">
            <a:extLst>
              <a:ext uri="{FF2B5EF4-FFF2-40B4-BE49-F238E27FC236}">
                <a16:creationId xmlns:a16="http://schemas.microsoft.com/office/drawing/2014/main" id="{4368EAB9-0305-58DE-DC5A-03503319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488"/>
            <a:ext cx="10848574" cy="51435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19DAF8-69C8-F065-9B71-8B66B0FFB062}"/>
              </a:ext>
            </a:extLst>
          </p:cNvPr>
          <p:cNvSpPr/>
          <p:nvPr/>
        </p:nvSpPr>
        <p:spPr>
          <a:xfrm>
            <a:off x="232507" y="1168607"/>
            <a:ext cx="5319995" cy="3524579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800" kern="1200">
              <a:solidFill>
                <a:prstClr val="white"/>
              </a:solidFill>
              <a:latin typeface="Open Sans Light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FB910-0994-66F8-65B8-2171B354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Poppins" panose="00000500000000000000" pitchFamily="50" charset="0"/>
              </a:rPr>
              <a:t>About Me</a:t>
            </a:r>
          </a:p>
        </p:txBody>
      </p:sp>
      <p:pic>
        <p:nvPicPr>
          <p:cNvPr id="4" name="Picture 3" descr="A picture containing mammal, text, pig, swine&#10;&#10;Description automatically generated">
            <a:extLst>
              <a:ext uri="{FF2B5EF4-FFF2-40B4-BE49-F238E27FC236}">
                <a16:creationId xmlns:a16="http://schemas.microsoft.com/office/drawing/2014/main" id="{EE0182C9-98DF-6542-938C-D496EA2FC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69" y="438370"/>
            <a:ext cx="2183657" cy="286683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22924C-3735-C0CB-DF02-CAC62A8F8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01" y="2122951"/>
            <a:ext cx="1371600" cy="379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78D00-1AAB-FE2C-5DC6-CC290322BD17}"/>
              </a:ext>
            </a:extLst>
          </p:cNvPr>
          <p:cNvSpPr txBox="1"/>
          <p:nvPr/>
        </p:nvSpPr>
        <p:spPr>
          <a:xfrm>
            <a:off x="1848303" y="2105165"/>
            <a:ext cx="2106667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Owner, Principal Consultant</a:t>
            </a:r>
          </a:p>
          <a:p>
            <a:pPr defTabSz="342900">
              <a:buClrTx/>
              <a:defRPr/>
            </a:pPr>
            <a:r>
              <a:rPr lang="en-US" sz="900" kern="1200" dirty="0" err="1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tuple.xyz</a:t>
            </a:r>
            <a:endParaRPr lang="en-US" sz="900" kern="1200" dirty="0">
              <a:solidFill>
                <a:srgbClr val="003078">
                  <a:lumMod val="60000"/>
                  <a:lumOff val="40000"/>
                </a:srgbClr>
              </a:solidFill>
              <a:latin typeface="Open Sans Light"/>
              <a:ea typeface="+mn-ea"/>
              <a:cs typeface="Poppins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38A4F-08E7-0624-4D99-3F9C30A4C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01" y="2795662"/>
            <a:ext cx="1371600" cy="3375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95872-EFEE-9028-1CA1-4F6593827758}"/>
              </a:ext>
            </a:extLst>
          </p:cNvPr>
          <p:cNvSpPr txBox="1"/>
          <p:nvPr/>
        </p:nvSpPr>
        <p:spPr>
          <a:xfrm>
            <a:off x="1848302" y="2691788"/>
            <a:ext cx="2627642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Associate Faculty / Visiting Scholar</a:t>
            </a:r>
          </a:p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School of Data Science / CIPHER</a:t>
            </a:r>
          </a:p>
          <a:p>
            <a:pPr defTabSz="342900">
              <a:buClrTx/>
              <a:defRPr/>
            </a:pPr>
            <a:r>
              <a:rPr lang="en-US" sz="900" kern="1200" dirty="0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sds.charlotte.edu / cipher.charlotte.edu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1777D-921F-FA46-14D9-60DCA35D90A2}"/>
              </a:ext>
            </a:extLst>
          </p:cNvPr>
          <p:cNvSpPr txBox="1"/>
          <p:nvPr/>
        </p:nvSpPr>
        <p:spPr>
          <a:xfrm>
            <a:off x="422002" y="1353553"/>
            <a:ext cx="39388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  <a:defRPr/>
            </a:pPr>
            <a:r>
              <a:rPr lang="en-US" sz="1350" b="1" kern="1200" dirty="0">
                <a:solidFill>
                  <a:srgbClr val="005035"/>
                </a:solidFill>
                <a:latin typeface="Open Sans ExtraBold"/>
                <a:ea typeface="+mn-ea"/>
                <a:cs typeface="Poppins" panose="00000500000000000000" pitchFamily="50" charset="0"/>
              </a:rPr>
              <a:t>Colby T. Ford, Ph.D.</a:t>
            </a:r>
          </a:p>
          <a:p>
            <a:pPr defTabSz="342900">
              <a:buClrTx/>
              <a:defRPr/>
            </a:pPr>
            <a:r>
              <a:rPr lang="en-US" sz="1350" kern="1200" dirty="0">
                <a:solidFill>
                  <a:srgbClr val="005035"/>
                </a:solidFill>
                <a:latin typeface="Open Sans Light"/>
                <a:ea typeface="+mn-ea"/>
                <a:cs typeface="Poppins" panose="00000500000000000000" pitchFamily="50" charset="0"/>
              </a:rPr>
              <a:t>Computational Biologist and Cloud AI Architect</a:t>
            </a:r>
          </a:p>
        </p:txBody>
      </p:sp>
      <p:pic>
        <p:nvPicPr>
          <p:cNvPr id="15" name="Picture 14" descr="A red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9547496-BC45-DCB4-902D-2013183C4F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04" y="3797130"/>
            <a:ext cx="1029129" cy="1029129"/>
          </a:xfrm>
          <a:prstGeom prst="rect">
            <a:avLst/>
          </a:prstGeom>
        </p:spPr>
      </p:pic>
      <p:pic>
        <p:nvPicPr>
          <p:cNvPr id="17" name="Picture 16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21303EF-1D7C-7B21-2908-9FA36591D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932" y="4133599"/>
            <a:ext cx="1716790" cy="692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7F0A8D-B7D3-7AF2-6E5B-3EE4D344ECB2}"/>
              </a:ext>
            </a:extLst>
          </p:cNvPr>
          <p:cNvSpPr txBox="1"/>
          <p:nvPr/>
        </p:nvSpPr>
        <p:spPr>
          <a:xfrm>
            <a:off x="422001" y="3487351"/>
            <a:ext cx="5230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  <a:defRPr/>
            </a:pPr>
            <a:r>
              <a:rPr lang="en-US" sz="1200" b="1" kern="1200" dirty="0">
                <a:solidFill>
                  <a:srgbClr val="703686">
                    <a:lumMod val="75000"/>
                  </a:srgbClr>
                </a:solidFill>
                <a:latin typeface="Open Sans ExtraBold"/>
                <a:ea typeface="+mn-ea"/>
                <a:cs typeface="Poppins" panose="00000500000000000000" pitchFamily="50" charset="0"/>
              </a:rPr>
              <a:t>Research Interests: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Infectious diseases (SARS-CoV-2, </a:t>
            </a:r>
            <a:r>
              <a:rPr lang="en-US" sz="1200" i="1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Plasmodium sp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., </a:t>
            </a:r>
            <a:r>
              <a:rPr lang="en-US" sz="1200" i="1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E. coli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Human genomics (Oncology, rare diseases, etc.)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Protein structure design (</a:t>
            </a:r>
            <a:r>
              <a:rPr lang="en-US" sz="1200" kern="1200" dirty="0" err="1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mAbs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, HLA-TCR, etc.)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Scalable cloud architectures, bioinformatics pipelines, </a:t>
            </a:r>
            <a:r>
              <a:rPr lang="en-US" sz="1200" kern="1200" dirty="0" err="1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bioAI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D9720-4562-3BD4-9031-2F15CC13B830}"/>
              </a:ext>
            </a:extLst>
          </p:cNvPr>
          <p:cNvSpPr txBox="1"/>
          <p:nvPr/>
        </p:nvSpPr>
        <p:spPr>
          <a:xfrm>
            <a:off x="6203869" y="3296080"/>
            <a:ext cx="21884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Open Sans Light"/>
                <a:ea typeface="+mn-ea"/>
                <a:cs typeface="Poppins" panose="00000500000000000000" pitchFamily="50" charset="0"/>
              </a:rPr>
              <a:t>AzureGenomics.com</a:t>
            </a:r>
          </a:p>
        </p:txBody>
      </p:sp>
    </p:spTree>
    <p:extLst>
      <p:ext uri="{BB962C8B-B14F-4D97-AF65-F5344CB8AC3E}">
        <p14:creationId xmlns:p14="http://schemas.microsoft.com/office/powerpoint/2010/main" val="20182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E103C6F9-3043-3651-F003-C9AA0415E340}"/>
              </a:ext>
            </a:extLst>
          </p:cNvPr>
          <p:cNvGrpSpPr/>
          <p:nvPr/>
        </p:nvGrpSpPr>
        <p:grpSpPr>
          <a:xfrm>
            <a:off x="1579946" y="157140"/>
            <a:ext cx="7296067" cy="4829220"/>
            <a:chOff x="208346" y="135783"/>
            <a:chExt cx="12542790" cy="830199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068C081-1BD3-0965-03E5-CC48850B6AC6}"/>
                </a:ext>
              </a:extLst>
            </p:cNvPr>
            <p:cNvGrpSpPr/>
            <p:nvPr/>
          </p:nvGrpSpPr>
          <p:grpSpPr>
            <a:xfrm>
              <a:off x="208346" y="135783"/>
              <a:ext cx="12542790" cy="3955978"/>
              <a:chOff x="3711758" y="7287860"/>
              <a:chExt cx="8546256" cy="2695477"/>
            </a:xfrm>
          </p:grpSpPr>
          <p:pic>
            <p:nvPicPr>
              <p:cNvPr id="65" name="Picture 64" descr="A colorful structure with many spheres&#10;&#10;Description automatically generated with medium confidence">
                <a:extLst>
                  <a:ext uri="{FF2B5EF4-FFF2-40B4-BE49-F238E27FC236}">
                    <a16:creationId xmlns:a16="http://schemas.microsoft.com/office/drawing/2014/main" id="{321434B9-4431-6D73-C41A-66E68C27B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354" t="15727" r="27046" b="17231"/>
              <a:stretch/>
            </p:blipFill>
            <p:spPr>
              <a:xfrm>
                <a:off x="10261464" y="7480619"/>
                <a:ext cx="1828800" cy="1810978"/>
              </a:xfrm>
              <a:prstGeom prst="rect">
                <a:avLst/>
              </a:prstGeom>
              <a:solidFill>
                <a:srgbClr val="196B24">
                  <a:lumMod val="50000"/>
                </a:srgbClr>
              </a:solidFill>
              <a:ln>
                <a:solidFill>
                  <a:sysClr val="window" lastClr="FFFFFF"/>
                </a:solidFill>
              </a:ln>
            </p:spPr>
          </p:pic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E25147D-D86B-55A8-DC37-C996E5B895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819137" y="7467681"/>
                <a:ext cx="1857759" cy="1828800"/>
                <a:chOff x="5955779" y="264873"/>
                <a:chExt cx="2858449" cy="281389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DEC9D301-764D-CDF0-BBB8-046BC10D407D}"/>
                    </a:ext>
                  </a:extLst>
                </p:cNvPr>
                <p:cNvSpPr/>
                <p:nvPr/>
              </p:nvSpPr>
              <p:spPr>
                <a:xfrm>
                  <a:off x="6000335" y="264873"/>
                  <a:ext cx="2813891" cy="2813890"/>
                </a:xfrm>
                <a:prstGeom prst="rect">
                  <a:avLst/>
                </a:prstGeom>
                <a:solidFill>
                  <a:srgbClr val="196B24">
                    <a:lumMod val="50000"/>
                  </a:srgbClr>
                </a:solidFill>
                <a:ln w="1905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pic>
              <p:nvPicPr>
                <p:cNvPr id="77" name="Picture 76" descr="A colorful structure with red blue and green lin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3C026E9-C0C1-67A7-6DEB-8E9ACA91E7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55779" y="355296"/>
                  <a:ext cx="2858449" cy="2701293"/>
                </a:xfrm>
                <a:prstGeom prst="rect">
                  <a:avLst/>
                </a:prstGeom>
              </p:spPr>
            </p:pic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741BC0F-6A94-AC6B-E277-9773ABD39E9E}"/>
                  </a:ext>
                </a:extLst>
              </p:cNvPr>
              <p:cNvSpPr txBox="1"/>
              <p:nvPr/>
            </p:nvSpPr>
            <p:spPr>
              <a:xfrm>
                <a:off x="3819137" y="9335888"/>
                <a:ext cx="1857759" cy="378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96B24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SARS-CoV-2 B.1.1.529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E2841">
                        <a:lumMod val="25000"/>
                        <a:lumOff val="75000"/>
                      </a:srgb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Spike Prediction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(Ford et al., 2022)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01D4BB8-FCB3-85BF-055D-FB7E5E03A417}"/>
                  </a:ext>
                </a:extLst>
              </p:cNvPr>
              <p:cNvSpPr txBox="1"/>
              <p:nvPr/>
            </p:nvSpPr>
            <p:spPr>
              <a:xfrm>
                <a:off x="5916836" y="9335146"/>
                <a:ext cx="1828801" cy="378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SARS-CoV-2 XBB.1.5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Spike 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w/ 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LY-CoV55 Antibody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(Ford et al., 2023)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47790C2-672E-360D-110C-31936A2AAFC2}"/>
                  </a:ext>
                </a:extLst>
              </p:cNvPr>
              <p:cNvSpPr txBox="1"/>
              <p:nvPr/>
            </p:nvSpPr>
            <p:spPr>
              <a:xfrm>
                <a:off x="7985577" y="9333528"/>
                <a:ext cx="1880990" cy="378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SARS-CoV-2 BA.2.86/JN.1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Spike 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w/ 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ACE2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(Yasa et al., 2024)</a:t>
                </a:r>
              </a:p>
            </p:txBody>
          </p:sp>
          <p:pic>
            <p:nvPicPr>
              <p:cNvPr id="70" name="Picture 69" descr="A green and yellow structure&#10;&#10;Description automatically generated">
                <a:extLst>
                  <a:ext uri="{FF2B5EF4-FFF2-40B4-BE49-F238E27FC236}">
                    <a16:creationId xmlns:a16="http://schemas.microsoft.com/office/drawing/2014/main" id="{7CAD35AC-E7F5-670E-F46F-0489E63E78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4732" r="34204"/>
              <a:stretch/>
            </p:blipFill>
            <p:spPr>
              <a:xfrm>
                <a:off x="7988064" y="7474600"/>
                <a:ext cx="1880990" cy="1828800"/>
              </a:xfrm>
              <a:prstGeom prst="rect">
                <a:avLst/>
              </a:prstGeom>
              <a:solidFill>
                <a:srgbClr val="196B24">
                  <a:lumMod val="50000"/>
                </a:srgbClr>
              </a:solidFill>
              <a:ln w="19050">
                <a:solidFill>
                  <a:sysClr val="window" lastClr="FFFFFF"/>
                </a:solidFill>
              </a:ln>
            </p:spPr>
          </p:pic>
          <p:pic>
            <p:nvPicPr>
              <p:cNvPr id="71" name="Picture 70" descr="A close-up of a pink and white object&#10;&#10;Description automatically generated">
                <a:extLst>
                  <a:ext uri="{FF2B5EF4-FFF2-40B4-BE49-F238E27FC236}">
                    <a16:creationId xmlns:a16="http://schemas.microsoft.com/office/drawing/2014/main" id="{DF1FCB01-5368-9915-1B3D-393A86343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837" y="7474600"/>
                <a:ext cx="1828800" cy="1828800"/>
              </a:xfrm>
              <a:prstGeom prst="rect">
                <a:avLst/>
              </a:prstGeom>
              <a:solidFill>
                <a:srgbClr val="196B24">
                  <a:lumMod val="50000"/>
                </a:srgbClr>
              </a:solidFill>
              <a:ln w="19050">
                <a:solidFill>
                  <a:sysClr val="window" lastClr="FFFFFF"/>
                </a:solidFill>
              </a:ln>
            </p:spPr>
          </p:pic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DEB0F6C-44BC-49D4-8260-E1FFEE458930}"/>
                  </a:ext>
                </a:extLst>
              </p:cNvPr>
              <p:cNvSpPr/>
              <p:nvPr/>
            </p:nvSpPr>
            <p:spPr>
              <a:xfrm>
                <a:off x="10261675" y="7474600"/>
                <a:ext cx="1828800" cy="1828800"/>
              </a:xfrm>
              <a:prstGeom prst="rect">
                <a:avLst/>
              </a:prstGeom>
              <a:noFill/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E064BD0-139B-1550-E407-BE696342C710}"/>
                  </a:ext>
                </a:extLst>
              </p:cNvPr>
              <p:cNvSpPr txBox="1"/>
              <p:nvPr/>
            </p:nvSpPr>
            <p:spPr>
              <a:xfrm>
                <a:off x="10261462" y="9340447"/>
                <a:ext cx="1828800" cy="378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SARS-CoV-2 WA1 N 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w/ 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CXCL12</a:t>
                </a:r>
                <a:r>
                  <a:rPr kumimoji="0" lang="el-GR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β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cytokine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</a:t>
                </a:r>
                <a:r>
                  <a:rPr kumimoji="0" lang="en-US" sz="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Tomeszko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and Ford et al., 2024)</a:t>
                </a:r>
              </a:p>
            </p:txBody>
          </p:sp>
          <p:sp>
            <p:nvSpPr>
              <p:cNvPr id="74" name="Rectangle: Rounded Corners 59">
                <a:extLst>
                  <a:ext uri="{FF2B5EF4-FFF2-40B4-BE49-F238E27FC236}">
                    <a16:creationId xmlns:a16="http://schemas.microsoft.com/office/drawing/2014/main" id="{A8296F52-9FE2-C76F-C66A-A26D7FFE5A1C}"/>
                  </a:ext>
                </a:extLst>
              </p:cNvPr>
              <p:cNvSpPr/>
              <p:nvPr/>
            </p:nvSpPr>
            <p:spPr>
              <a:xfrm>
                <a:off x="3711758" y="7287860"/>
                <a:ext cx="8546256" cy="2574196"/>
              </a:xfrm>
              <a:prstGeom prst="roundRect">
                <a:avLst>
                  <a:gd name="adj" fmla="val 2714"/>
                </a:avLst>
              </a:prstGeom>
              <a:noFill/>
              <a:ln w="19050" cap="flat" cmpd="sng" algn="ctr">
                <a:solidFill>
                  <a:srgbClr val="4EA72E"/>
                </a:solidFill>
                <a:prstDash val="lg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75" name="Rectangle: Rounded Corners 58">
                <a:extLst>
                  <a:ext uri="{FF2B5EF4-FFF2-40B4-BE49-F238E27FC236}">
                    <a16:creationId xmlns:a16="http://schemas.microsoft.com/office/drawing/2014/main" id="{138A26AB-E368-AD1D-6714-700869804D67}"/>
                  </a:ext>
                </a:extLst>
              </p:cNvPr>
              <p:cNvSpPr/>
              <p:nvPr/>
            </p:nvSpPr>
            <p:spPr>
              <a:xfrm>
                <a:off x="7038477" y="9735248"/>
                <a:ext cx="1644588" cy="248089"/>
              </a:xfrm>
              <a:prstGeom prst="roundRect">
                <a:avLst>
                  <a:gd name="adj" fmla="val 50000"/>
                </a:avLst>
              </a:prstGeom>
              <a:solidFill>
                <a:srgbClr val="196B24">
                  <a:lumMod val="50000"/>
                </a:srgbClr>
              </a:solidFill>
              <a:ln w="19050" cap="flat" cmpd="sng" algn="ctr">
                <a:solidFill>
                  <a:srgbClr val="4EA72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SARS-CoV-2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74EE0BA-E23E-7C5D-4BAA-C108C30FD0A3}"/>
                </a:ext>
              </a:extLst>
            </p:cNvPr>
            <p:cNvGrpSpPr/>
            <p:nvPr/>
          </p:nvGrpSpPr>
          <p:grpSpPr>
            <a:xfrm>
              <a:off x="213216" y="4482411"/>
              <a:ext cx="9161424" cy="3955365"/>
              <a:chOff x="636222" y="3899777"/>
              <a:chExt cx="6242301" cy="269505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BC9C104-31FC-43FA-9BC0-D720547B52D8}"/>
                  </a:ext>
                </a:extLst>
              </p:cNvPr>
              <p:cNvSpPr/>
              <p:nvPr/>
            </p:nvSpPr>
            <p:spPr>
              <a:xfrm>
                <a:off x="4910041" y="4045188"/>
                <a:ext cx="1828800" cy="1828800"/>
              </a:xfrm>
              <a:prstGeom prst="rect">
                <a:avLst/>
              </a:prstGeom>
              <a:solidFill>
                <a:srgbClr val="196B24">
                  <a:lumMod val="50000"/>
                </a:srgbClr>
              </a:solidFill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F7375A96-6CFB-4447-49D3-744422DAD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385" t="15867" r="-6860" b="15902"/>
              <a:stretch>
                <a:fillRect/>
              </a:stretch>
            </p:blipFill>
            <p:spPr>
              <a:xfrm>
                <a:off x="4921081" y="4045188"/>
                <a:ext cx="1828800" cy="1828800"/>
              </a:xfrm>
              <a:prstGeom prst="rect">
                <a:avLst/>
              </a:prstGeom>
              <a:solidFill>
                <a:srgbClr val="196B24">
                  <a:lumMod val="50000"/>
                </a:srgbClr>
              </a:solidFill>
              <a:ln w="19050">
                <a:solidFill>
                  <a:sysClr val="window" lastClr="FFFFFF"/>
                </a:solidFill>
              </a:ln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F771557-FCBD-B30D-CDCA-BAC515F5A45F}"/>
                  </a:ext>
                </a:extLst>
              </p:cNvPr>
              <p:cNvSpPr txBox="1"/>
              <p:nvPr/>
            </p:nvSpPr>
            <p:spPr>
              <a:xfrm>
                <a:off x="4910041" y="5934279"/>
                <a:ext cx="1828802" cy="252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H5N1 Anti-HA1 </a:t>
                </a:r>
                <a:r>
                  <a:rPr kumimoji="0" lang="en-US" sz="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Fv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Diffusion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(Santolla and Ford, 2025)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FFA3408-9A25-4440-9850-CE9DE07FEC5F}"/>
                  </a:ext>
                </a:extLst>
              </p:cNvPr>
              <p:cNvSpPr txBox="1"/>
              <p:nvPr/>
            </p:nvSpPr>
            <p:spPr>
              <a:xfrm>
                <a:off x="772558" y="5934279"/>
                <a:ext cx="1828802" cy="378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H5N1 HA1 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Antibody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Binding Predictions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(Ford et al., 2025)</a:t>
                </a:r>
              </a:p>
            </p:txBody>
          </p:sp>
          <p:pic>
            <p:nvPicPr>
              <p:cNvPr id="83" name="Picture 82" descr="A close-up of several colorful molecules&#10;&#10;AI-generated content may be incorrect.">
                <a:extLst>
                  <a:ext uri="{FF2B5EF4-FFF2-40B4-BE49-F238E27FC236}">
                    <a16:creationId xmlns:a16="http://schemas.microsoft.com/office/drawing/2014/main" id="{B1130ABD-7E23-F6AE-DD8F-7AF11A58C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2560" y="4045188"/>
                <a:ext cx="1828800" cy="1828800"/>
              </a:xfrm>
              <a:prstGeom prst="rect">
                <a:avLst/>
              </a:prstGeom>
              <a:ln w="19050">
                <a:solidFill>
                  <a:sysClr val="window" lastClr="FFFFFF"/>
                </a:solidFill>
              </a:ln>
            </p:spPr>
          </p:pic>
          <p:pic>
            <p:nvPicPr>
              <p:cNvPr id="84" name="Picture 83" descr="A white and orange spirals&#10;&#10;AI-generated content may be incorrect.">
                <a:extLst>
                  <a:ext uri="{FF2B5EF4-FFF2-40B4-BE49-F238E27FC236}">
                    <a16:creationId xmlns:a16="http://schemas.microsoft.com/office/drawing/2014/main" id="{492FB4B7-B8D2-63C0-4C08-E86B9D315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1300" y="4045188"/>
                <a:ext cx="1828800" cy="1828800"/>
              </a:xfrm>
              <a:prstGeom prst="rect">
                <a:avLst/>
              </a:prstGeom>
              <a:solidFill>
                <a:srgbClr val="196B24">
                  <a:lumMod val="50000"/>
                </a:srgbClr>
              </a:solidFill>
              <a:ln w="19050">
                <a:solidFill>
                  <a:sysClr val="window" lastClr="FFFFFF"/>
                </a:solidFill>
              </a:ln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62DE823-8F9C-F77D-5EA4-97F751C77195}"/>
                  </a:ext>
                </a:extLst>
              </p:cNvPr>
              <p:cNvSpPr txBox="1"/>
              <p:nvPr/>
            </p:nvSpPr>
            <p:spPr>
              <a:xfrm>
                <a:off x="2841299" y="5925837"/>
                <a:ext cx="1828802" cy="252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66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H5N1 PB2 Binding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</a:t>
                </a:r>
                <a:r>
                  <a:rPr kumimoji="0" lang="en-US" sz="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Janies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et al., 2025)</a:t>
                </a:r>
              </a:p>
            </p:txBody>
          </p:sp>
          <p:sp>
            <p:nvSpPr>
              <p:cNvPr id="86" name="Rectangle: Rounded Corners 60">
                <a:extLst>
                  <a:ext uri="{FF2B5EF4-FFF2-40B4-BE49-F238E27FC236}">
                    <a16:creationId xmlns:a16="http://schemas.microsoft.com/office/drawing/2014/main" id="{02EA732A-CAB6-849B-D3F8-D2FF57B8C427}"/>
                  </a:ext>
                </a:extLst>
              </p:cNvPr>
              <p:cNvSpPr/>
              <p:nvPr/>
            </p:nvSpPr>
            <p:spPr>
              <a:xfrm>
                <a:off x="636222" y="3899777"/>
                <a:ext cx="6242301" cy="2573167"/>
              </a:xfrm>
              <a:prstGeom prst="roundRect">
                <a:avLst>
                  <a:gd name="adj" fmla="val 2714"/>
                </a:avLst>
              </a:prstGeom>
              <a:noFill/>
              <a:ln w="19050" cap="flat" cmpd="sng" algn="ctr">
                <a:solidFill>
                  <a:srgbClr val="4EA72E"/>
                </a:solidFill>
                <a:prstDash val="lg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87" name="Rectangle: Rounded Corners 56">
                <a:extLst>
                  <a:ext uri="{FF2B5EF4-FFF2-40B4-BE49-F238E27FC236}">
                    <a16:creationId xmlns:a16="http://schemas.microsoft.com/office/drawing/2014/main" id="{99ABC4E9-AC16-EEE8-64EA-495B07B985D8}"/>
                  </a:ext>
                </a:extLst>
              </p:cNvPr>
              <p:cNvSpPr/>
              <p:nvPr/>
            </p:nvSpPr>
            <p:spPr>
              <a:xfrm>
                <a:off x="2930088" y="6346747"/>
                <a:ext cx="1644588" cy="248089"/>
              </a:xfrm>
              <a:prstGeom prst="roundRect">
                <a:avLst>
                  <a:gd name="adj" fmla="val 50000"/>
                </a:avLst>
              </a:prstGeom>
              <a:solidFill>
                <a:srgbClr val="196B24">
                  <a:lumMod val="50000"/>
                </a:srgbClr>
              </a:solidFill>
              <a:ln w="19050" cap="flat" cmpd="sng" algn="ctr">
                <a:solidFill>
                  <a:srgbClr val="4EA72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Influenza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251E4BD-ECD8-EE60-219A-7DF6CCDB79C3}"/>
                </a:ext>
              </a:extLst>
            </p:cNvPr>
            <p:cNvGrpSpPr/>
            <p:nvPr/>
          </p:nvGrpSpPr>
          <p:grpSpPr>
            <a:xfrm>
              <a:off x="9574732" y="4482413"/>
              <a:ext cx="3176404" cy="3955363"/>
              <a:chOff x="10483118" y="2341318"/>
              <a:chExt cx="2164300" cy="2695058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05FB62B9-E1AA-B41B-C342-9AFFE5915ACF}"/>
                  </a:ext>
                </a:extLst>
              </p:cNvPr>
              <p:cNvGrpSpPr/>
              <p:nvPr/>
            </p:nvGrpSpPr>
            <p:grpSpPr>
              <a:xfrm>
                <a:off x="10651098" y="2528057"/>
                <a:ext cx="1835746" cy="1834133"/>
                <a:chOff x="9342337" y="1258236"/>
                <a:chExt cx="1835746" cy="1834133"/>
              </a:xfrm>
            </p:grpSpPr>
            <p:pic>
              <p:nvPicPr>
                <p:cNvPr id="93" name="Picture 92" descr="Several white and grey object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3BA078C-19D2-C519-327F-0992136D4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710" t="7206" r="38275" b="33759"/>
                <a:stretch/>
              </p:blipFill>
              <p:spPr>
                <a:xfrm>
                  <a:off x="9342337" y="1263569"/>
                  <a:ext cx="1835746" cy="1828800"/>
                </a:xfrm>
                <a:prstGeom prst="rect">
                  <a:avLst/>
                </a:prstGeom>
                <a:solidFill>
                  <a:srgbClr val="196B24">
                    <a:lumMod val="50000"/>
                  </a:srgbClr>
                </a:solidFill>
                <a:ln w="19050">
                  <a:solidFill>
                    <a:sysClr val="window" lastClr="FFFFFF"/>
                  </a:solidFill>
                </a:ln>
              </p:spPr>
            </p:pic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665EAB61-278F-8505-CAAF-02899A08593B}"/>
                    </a:ext>
                  </a:extLst>
                </p:cNvPr>
                <p:cNvSpPr/>
                <p:nvPr/>
              </p:nvSpPr>
              <p:spPr>
                <a:xfrm>
                  <a:off x="9344016" y="1258236"/>
                  <a:ext cx="1828800" cy="1828800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CBEF400-3279-64E2-D986-F17A80777014}"/>
                  </a:ext>
                </a:extLst>
              </p:cNvPr>
              <p:cNvSpPr txBox="1"/>
              <p:nvPr/>
            </p:nvSpPr>
            <p:spPr>
              <a:xfrm>
                <a:off x="10688919" y="4386984"/>
                <a:ext cx="1802707" cy="378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P. falciparum 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TCR-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CSP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-</a:t>
                </a: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02B93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ea typeface="+mn-ea"/>
                    <a:cs typeface="+mn-cs"/>
                  </a:rPr>
                  <a:t>MHC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Complex Analysis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(Dieng and Ford et al., 2023)</a:t>
                </a:r>
              </a:p>
            </p:txBody>
          </p:sp>
          <p:sp>
            <p:nvSpPr>
              <p:cNvPr id="91" name="Rectangle: Rounded Corners 62">
                <a:extLst>
                  <a:ext uri="{FF2B5EF4-FFF2-40B4-BE49-F238E27FC236}">
                    <a16:creationId xmlns:a16="http://schemas.microsoft.com/office/drawing/2014/main" id="{C9253C1A-7AD7-CA91-20B9-BFBFAC263663}"/>
                  </a:ext>
                </a:extLst>
              </p:cNvPr>
              <p:cNvSpPr/>
              <p:nvPr/>
            </p:nvSpPr>
            <p:spPr>
              <a:xfrm>
                <a:off x="10483118" y="2341318"/>
                <a:ext cx="2164300" cy="2573166"/>
              </a:xfrm>
              <a:prstGeom prst="roundRect">
                <a:avLst>
                  <a:gd name="adj" fmla="val 2714"/>
                </a:avLst>
              </a:prstGeom>
              <a:noFill/>
              <a:ln w="19050" cap="flat" cmpd="sng" algn="ctr">
                <a:solidFill>
                  <a:srgbClr val="4EA72E"/>
                </a:solidFill>
                <a:prstDash val="lg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92" name="Rectangle: Rounded Corners 57">
                <a:extLst>
                  <a:ext uri="{FF2B5EF4-FFF2-40B4-BE49-F238E27FC236}">
                    <a16:creationId xmlns:a16="http://schemas.microsoft.com/office/drawing/2014/main" id="{61D01A1E-7B0B-80A4-BFA2-FE08BEFBB816}"/>
                  </a:ext>
                </a:extLst>
              </p:cNvPr>
              <p:cNvSpPr/>
              <p:nvPr/>
            </p:nvSpPr>
            <p:spPr>
              <a:xfrm>
                <a:off x="10742974" y="4788287"/>
                <a:ext cx="1644588" cy="248089"/>
              </a:xfrm>
              <a:prstGeom prst="roundRect">
                <a:avLst>
                  <a:gd name="adj" fmla="val 50000"/>
                </a:avLst>
              </a:prstGeom>
              <a:solidFill>
                <a:srgbClr val="196B24">
                  <a:lumMod val="50000"/>
                </a:srgbClr>
              </a:solidFill>
              <a:ln w="19050" cap="flat" cmpd="sng" algn="ctr">
                <a:solidFill>
                  <a:srgbClr val="4EA72E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Malaria</a:t>
                </a:r>
              </a:p>
            </p:txBody>
          </p:sp>
        </p:grp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94383D25-774C-9BAF-F4B2-F6360C187206}"/>
              </a:ext>
            </a:extLst>
          </p:cNvPr>
          <p:cNvSpPr txBox="1"/>
          <p:nvPr/>
        </p:nvSpPr>
        <p:spPr>
          <a:xfrm rot="16200000">
            <a:off x="-1028062" y="2063919"/>
            <a:ext cx="3738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Oswald" panose="00000500000000000000" pitchFamily="2" charset="0"/>
              </a:rPr>
              <a:t>My Research</a:t>
            </a:r>
          </a:p>
        </p:txBody>
      </p:sp>
    </p:spTree>
    <p:extLst>
      <p:ext uri="{BB962C8B-B14F-4D97-AF65-F5344CB8AC3E}">
        <p14:creationId xmlns:p14="http://schemas.microsoft.com/office/powerpoint/2010/main" val="1767503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About You?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8" y="1602675"/>
            <a:ext cx="504967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lang="en-US" sz="1600" dirty="0"/>
          </a:p>
          <a:p>
            <a:pPr lvl="1" indent="-330200">
              <a:buSzPts val="1600"/>
              <a:buChar char="●"/>
            </a:pPr>
            <a:r>
              <a:rPr lang="en-US" sz="1400" dirty="0"/>
              <a:t>For links to cloud resources, sample code, etc.</a:t>
            </a:r>
          </a:p>
          <a:p>
            <a:pPr lvl="1" indent="-330200">
              <a:buSzPts val="1600"/>
              <a:buChar char="●"/>
            </a:pPr>
            <a:r>
              <a:rPr lang="en-US" sz="1400" dirty="0"/>
              <a:t>To turn in Lab Assignments</a:t>
            </a:r>
          </a:p>
          <a:p>
            <a:pPr lvl="1" indent="-330200">
              <a:buSzPts val="1600"/>
              <a:buChar char="●"/>
            </a:pPr>
            <a:r>
              <a:rPr lang="en-US" sz="1400" dirty="0"/>
              <a:t>Link: </a:t>
            </a:r>
            <a:r>
              <a:rPr lang="en-US" sz="1400" dirty="0">
                <a:hlinkClick r:id="rId3"/>
              </a:rPr>
              <a:t>https://instructure.charlotte.edu/courses/240811</a:t>
            </a:r>
            <a:endParaRPr lang="en-US" sz="1400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lvl="0" indent="-330200">
              <a:spcBef>
                <a:spcPts val="1600"/>
              </a:spcBef>
              <a:spcAft>
                <a:spcPts val="1200"/>
              </a:spcAft>
              <a:buSzPts val="1600"/>
            </a:pPr>
            <a:r>
              <a:rPr lang="en-US" sz="1600" dirty="0">
                <a:hlinkClick r:id="rId4"/>
              </a:rPr>
              <a:t>https://forms.gle/3xRicykyvnsxPYMs7</a:t>
            </a:r>
            <a:endParaRPr lang="en-US" sz="1600" dirty="0"/>
          </a:p>
          <a:p>
            <a:pPr lvl="0" indent="-330200">
              <a:spcBef>
                <a:spcPts val="1600"/>
              </a:spcBef>
              <a:spcAft>
                <a:spcPts val="1200"/>
              </a:spcAft>
              <a:buSzPts val="1600"/>
            </a:pP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Geetha Marri, MBA, MCE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 </a:t>
            </a:r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gmarri@charlotte.edu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9AC0D0-FB69-1743-8C18-108068D06412}"/>
              </a:ext>
            </a:extLst>
          </p:cNvPr>
          <p:cNvSpPr/>
          <p:nvPr/>
        </p:nvSpPr>
        <p:spPr>
          <a:xfrm>
            <a:off x="893850" y="1190625"/>
            <a:ext cx="253515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&gt;90% of companies use the cloud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DB583F-2ADB-C58D-F44C-5CC191BBE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255875"/>
            <a:ext cx="8520600" cy="639600"/>
          </a:xfrm>
        </p:spPr>
        <p:txBody>
          <a:bodyPr/>
          <a:lstStyle/>
          <a:p>
            <a:r>
              <a:rPr lang="en-US" dirty="0"/>
              <a:t>Why this Class?   (Some Stats)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26BFAE-B1D6-49CA-731E-0F267EE66DA0}"/>
              </a:ext>
            </a:extLst>
          </p:cNvPr>
          <p:cNvSpPr/>
          <p:nvPr/>
        </p:nvSpPr>
        <p:spPr>
          <a:xfrm>
            <a:off x="893850" y="2476500"/>
            <a:ext cx="253515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60% of orgs run &gt;1/2 of their workloads in the cloud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37A655B-D3A4-9634-338A-8EF5F2CF28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789279"/>
              </p:ext>
            </p:extLst>
          </p:nvPr>
        </p:nvGraphicFramePr>
        <p:xfrm>
          <a:off x="4238625" y="1081212"/>
          <a:ext cx="4268700" cy="3650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BA6B281-C7B7-4AD7-8A13-E9991519F172}"/>
              </a:ext>
            </a:extLst>
          </p:cNvPr>
          <p:cNvSpPr/>
          <p:nvPr/>
        </p:nvSpPr>
        <p:spPr>
          <a:xfrm>
            <a:off x="893850" y="3712750"/>
            <a:ext cx="2535150" cy="914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Cloud Skills =</a:t>
            </a:r>
          </a:p>
          <a:p>
            <a:pPr algn="ctr"/>
            <a:r>
              <a:rPr lang="en-US" sz="1800" dirty="0"/>
              <a:t>Good Paying Job$</a:t>
            </a:r>
          </a:p>
        </p:txBody>
      </p:sp>
    </p:spTree>
    <p:extLst>
      <p:ext uri="{BB962C8B-B14F-4D97-AF65-F5344CB8AC3E}">
        <p14:creationId xmlns:p14="http://schemas.microsoft.com/office/powerpoint/2010/main" val="2127619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600" dirty="0"/>
              <a:t>Data Platform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Databases, Data Warehouses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 Lakes and Data Stores</a:t>
            </a:r>
          </a:p>
          <a:p>
            <a:r>
              <a:rPr lang="en-US" sz="1600" dirty="0"/>
              <a:t>Machine Learning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ML Algorithms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Cognitive Services / Azure OpenAI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Tuning and CV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Automated ML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Neural Networks</a:t>
            </a:r>
          </a:p>
          <a:p>
            <a:pPr lvl="1">
              <a:spcBef>
                <a:spcPts val="0"/>
              </a:spcBef>
            </a:pPr>
            <a:r>
              <a:rPr lang="en-US" sz="1200" dirty="0" err="1"/>
              <a:t>MLOps</a:t>
            </a:r>
            <a:r>
              <a:rPr lang="en-US" sz="1200" dirty="0"/>
              <a:t>/Operationalization</a:t>
            </a:r>
          </a:p>
          <a:p>
            <a:r>
              <a:rPr lang="en-US" sz="1600" dirty="0"/>
              <a:t>Distributed Computing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Kubernetes and Docker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Apache Spark and Databricks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MPI and Snow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DevOps and Security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Resource Deployment with Terraform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CI/CD Pipelines in GitHub Actions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RBAC, ACLs, and AAD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Security and Compliance Considerations</a:t>
            </a:r>
          </a:p>
          <a:p>
            <a:pPr lvl="1">
              <a:spcBef>
                <a:spcPts val="0"/>
              </a:spcBef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90076" y="1692639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42032" y="1171626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00827" y="1896213"/>
            <a:ext cx="774700" cy="77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500" y="1649002"/>
            <a:ext cx="774700" cy="774700"/>
          </a:xfrm>
          <a:prstGeom prst="rect">
            <a:avLst/>
          </a:prstGeom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99" y="3294605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23" y="1247490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, type, terraform Icon in vscode">
            <a:extLst>
              <a:ext uri="{FF2B5EF4-FFF2-40B4-BE49-F238E27FC236}">
                <a16:creationId xmlns:a16="http://schemas.microsoft.com/office/drawing/2014/main" id="{75AC34D1-48DE-4DA1-95B7-33CE4182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261" y="3729699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ricks · GitHub">
            <a:extLst>
              <a:ext uri="{FF2B5EF4-FFF2-40B4-BE49-F238E27FC236}">
                <a16:creationId xmlns:a16="http://schemas.microsoft.com/office/drawing/2014/main" id="{8AA2C3F0-2BA0-8DD1-7CC8-9DA6893B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4" y="3387554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5E4995A-03DA-28CB-2BEC-EA8B98A77C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04060" y="2606837"/>
            <a:ext cx="650644" cy="650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E002C-3B70-FE67-B6C0-7D8CB87CD0A8}"/>
              </a:ext>
            </a:extLst>
          </p:cNvPr>
          <p:cNvSpPr txBox="1"/>
          <p:nvPr/>
        </p:nvSpPr>
        <p:spPr>
          <a:xfrm>
            <a:off x="1951727" y="2544936"/>
            <a:ext cx="1612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</a:p>
        </p:txBody>
      </p:sp>
      <p:pic>
        <p:nvPicPr>
          <p:cNvPr id="8" name="Picture 7" descr="A blue whale with a blue whale and a blue whale&#10;&#10;AI-generated content may be incorrect.">
            <a:extLst>
              <a:ext uri="{FF2B5EF4-FFF2-40B4-BE49-F238E27FC236}">
                <a16:creationId xmlns:a16="http://schemas.microsoft.com/office/drawing/2014/main" id="{3BE2034A-ED82-E57F-2CB5-C0671E0400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2090" y="3917992"/>
            <a:ext cx="868680" cy="68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Tupl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003078"/>
      </a:accent1>
      <a:accent2>
        <a:srgbClr val="F56069"/>
      </a:accent2>
      <a:accent3>
        <a:srgbClr val="9F3985"/>
      </a:accent3>
      <a:accent4>
        <a:srgbClr val="FF6F61"/>
      </a:accent4>
      <a:accent5>
        <a:srgbClr val="703686"/>
      </a:accent5>
      <a:accent6>
        <a:srgbClr val="C8417D"/>
      </a:accent6>
      <a:hlink>
        <a:srgbClr val="36337F"/>
      </a:hlink>
      <a:folHlink>
        <a:srgbClr val="595959"/>
      </a:folHlink>
    </a:clrScheme>
    <a:fontScheme name="Tuple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1863</TotalTime>
  <Words>1157</Words>
  <Application>Microsoft Office PowerPoint</Application>
  <PresentationFormat>On-screen Show (16:9)</PresentationFormat>
  <Paragraphs>198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Oswald</vt:lpstr>
      <vt:lpstr>Arial</vt:lpstr>
      <vt:lpstr>Wingdings</vt:lpstr>
      <vt:lpstr>Open Sans</vt:lpstr>
      <vt:lpstr>Open Sans ExtraBold</vt:lpstr>
      <vt:lpstr>Segoe UI</vt:lpstr>
      <vt:lpstr>Raleway</vt:lpstr>
      <vt:lpstr>Open Sans Light</vt:lpstr>
      <vt:lpstr>Calibri</vt:lpstr>
      <vt:lpstr>Lato</vt:lpstr>
      <vt:lpstr>Swiss</vt:lpstr>
      <vt:lpstr>1_Office Theme</vt:lpstr>
      <vt:lpstr>2_Office Theme</vt:lpstr>
      <vt:lpstr>PowerPoint Presentation</vt:lpstr>
      <vt:lpstr>Overview</vt:lpstr>
      <vt:lpstr>About Me</vt:lpstr>
      <vt:lpstr>PowerPoint Presentation</vt:lpstr>
      <vt:lpstr>What About You?</vt:lpstr>
      <vt:lpstr>About this Course</vt:lpstr>
      <vt:lpstr>Who’s your TA??!?  Geetha Marri, MBA, MCE  Email: gmarri@charlotte.edu </vt:lpstr>
      <vt:lpstr>Why this Class?   (Some Stats)</vt:lpstr>
      <vt:lpstr>Topics to Cover</vt:lpstr>
      <vt:lpstr>PowerPoint Presentation</vt:lpstr>
      <vt:lpstr>Disclaimer: This course is actively being updated as we go. Be flexible and I’ll return the favor. </vt:lpstr>
      <vt:lpstr>No Required Course Materials</vt:lpstr>
      <vt:lpstr>Grading and Assignments</vt:lpstr>
      <vt:lpstr>The Not-So-Fun Stuff…</vt:lpstr>
      <vt:lpstr>FAQs and Lessons Learned</vt:lpstr>
      <vt:lpstr>What certifications can I get after this class?</vt:lpstr>
      <vt:lpstr>What are the exams like?</vt:lpstr>
      <vt:lpstr>Lessons Learned</vt:lpstr>
      <vt:lpstr>I don’t take late assignments.  They are due at 5:29pm on Canvas.</vt:lpstr>
      <vt:lpstr>This class is in-person (unless I’m not in-person)  I only use Zoom when I’m traveling.</vt:lpstr>
      <vt:lpstr>Budget - Everyone’s Responsibility</vt:lpstr>
      <vt:lpstr>You’ll work in groups (to keep costs down).  You’ll submit your own assignments, individually on Canvas.</vt:lpstr>
      <vt:lpstr>Roles and access controls will be a pain all semester.  Don’t yell at me. 😅</vt:lpstr>
      <vt:lpstr>Getting Started…  Azure Setup, Installation of Required Software and more!</vt:lpstr>
      <vt:lpstr>portal.azure.com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53</cp:revision>
  <dcterms:created xsi:type="dcterms:W3CDTF">2019-01-02T02:35:54Z</dcterms:created>
  <dcterms:modified xsi:type="dcterms:W3CDTF">2025-08-20T20:49:13Z</dcterms:modified>
</cp:coreProperties>
</file>